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6858000" cy="9144000"/>
  <p:embeddedFontLst>
    <p:embeddedFont>
      <p:font typeface="Century Gothic"/>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gpS51nsGqMmHFq+IwfKyN6YUHj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44"/>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4"/>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1" name="Google Shape;41;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4"/>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4"/>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53"/>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3"/>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07" name="Google Shape;107;p5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3"/>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3"/>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5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4"/>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54"/>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115" name="Google Shape;115;p5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5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4"/>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4"/>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19" name="Google Shape;119;p5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20" name="Google Shape;120;p5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55"/>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5"/>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5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56"/>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6"/>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56"/>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5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36" name="Google Shape;136;p56"/>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
        <p:nvSpPr>
          <p:cNvPr id="137" name="Google Shape;137;p56"/>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57"/>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7"/>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57"/>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5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57"/>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7"/>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5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8"/>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5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5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59"/>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9"/>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5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5"/>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5"/>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4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3" name="Google Shape;53;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47"/>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60" name="Google Shape;60;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7"/>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7"/>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4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8"/>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7" name="Google Shape;67;p48"/>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8" name="Google Shape;68;p4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4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49"/>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9"/>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5" name="Google Shape;75;p49"/>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6" name="Google Shape;76;p49"/>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7" name="Google Shape;77;p49"/>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8" name="Google Shape;78;p4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50"/>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51"/>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1"/>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51"/>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5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1"/>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52"/>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2"/>
          <p:cNvSpPr/>
          <p:nvPr>
            <p:ph idx="2" type="pic"/>
          </p:nvPr>
        </p:nvSpPr>
        <p:spPr>
          <a:xfrm>
            <a:off x="2589212" y="634965"/>
            <a:ext cx="8915400" cy="3854970"/>
          </a:xfrm>
          <a:prstGeom prst="rect">
            <a:avLst/>
          </a:prstGeom>
          <a:noFill/>
          <a:ln>
            <a:noFill/>
          </a:ln>
        </p:spPr>
      </p:sp>
      <p:sp>
        <p:nvSpPr>
          <p:cNvPr id="99" name="Google Shape;99;p52"/>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5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2"/>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2"/>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43"/>
          <p:cNvGrpSpPr/>
          <p:nvPr/>
        </p:nvGrpSpPr>
        <p:grpSpPr>
          <a:xfrm>
            <a:off x="1" y="228600"/>
            <a:ext cx="2851516" cy="6638628"/>
            <a:chOff x="2487613" y="285750"/>
            <a:chExt cx="2428875" cy="5654676"/>
          </a:xfrm>
        </p:grpSpPr>
        <p:sp>
          <p:nvSpPr>
            <p:cNvPr id="7" name="Google Shape;7;p43"/>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43"/>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43"/>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43"/>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43"/>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43"/>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43"/>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43"/>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43"/>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3"/>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3"/>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3"/>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43"/>
          <p:cNvGrpSpPr/>
          <p:nvPr/>
        </p:nvGrpSpPr>
        <p:grpSpPr>
          <a:xfrm>
            <a:off x="27221" y="-786"/>
            <a:ext cx="2356674" cy="6854039"/>
            <a:chOff x="6627813" y="194833"/>
            <a:chExt cx="1952625" cy="5678918"/>
          </a:xfrm>
        </p:grpSpPr>
        <p:sp>
          <p:nvSpPr>
            <p:cNvPr id="20" name="Google Shape;20;p43"/>
            <p:cNvSpPr/>
            <p:nvPr/>
          </p:nvSpPr>
          <p:spPr>
            <a:xfrm>
              <a:off x="6627813" y="194833"/>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3"/>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3"/>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3"/>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3"/>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3"/>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3"/>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3"/>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3"/>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3"/>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3"/>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3"/>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43"/>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3"/>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262626"/>
              </a:buClr>
              <a:buSzPts val="3600"/>
              <a:buFont typeface="Century Gothic"/>
              <a:buNone/>
              <a:defRPr b="0" i="0" sz="36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43"/>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35" name="Google Shape;35;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6" name="Google Shape;36;p4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37" name="Google Shape;37;p4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gif"/><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6.png"/></Relationships>
</file>

<file path=ppt/slides/_rels/slide13.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52.png"/><Relationship Id="rId5" Type="http://schemas.openxmlformats.org/officeDocument/2006/relationships/image" Target="../media/image34.png"/><Relationship Id="rId6" Type="http://schemas.openxmlformats.org/officeDocument/2006/relationships/image" Target="../media/image43.png"/><Relationship Id="rId7" Type="http://schemas.openxmlformats.org/officeDocument/2006/relationships/image" Target="../media/image37.png"/><Relationship Id="rId8" Type="http://schemas.openxmlformats.org/officeDocument/2006/relationships/image" Target="../media/image59.png"/></Relationships>
</file>

<file path=ppt/slides/_rels/slide14.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63.png"/><Relationship Id="rId8" Type="http://schemas.openxmlformats.org/officeDocument/2006/relationships/image" Target="../media/image54.png"/></Relationships>
</file>

<file path=ppt/slides/_rels/slide15.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69.png"/><Relationship Id="rId7" Type="http://schemas.openxmlformats.org/officeDocument/2006/relationships/image" Target="../media/image72.png"/><Relationship Id="rId8" Type="http://schemas.openxmlformats.org/officeDocument/2006/relationships/image" Target="../media/image58.png"/></Relationships>
</file>

<file path=ppt/slides/_rels/slide16.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 Id="rId4" Type="http://schemas.openxmlformats.org/officeDocument/2006/relationships/image" Target="../media/image60.png"/><Relationship Id="rId9" Type="http://schemas.openxmlformats.org/officeDocument/2006/relationships/image" Target="../media/image61.png"/><Relationship Id="rId5" Type="http://schemas.openxmlformats.org/officeDocument/2006/relationships/image" Target="../media/image81.png"/><Relationship Id="rId6" Type="http://schemas.openxmlformats.org/officeDocument/2006/relationships/image" Target="../media/image57.png"/><Relationship Id="rId7" Type="http://schemas.openxmlformats.org/officeDocument/2006/relationships/image" Target="../media/image71.png"/><Relationship Id="rId8" Type="http://schemas.openxmlformats.org/officeDocument/2006/relationships/image" Target="../media/image64.png"/></Relationships>
</file>

<file path=ppt/slides/_rels/slide17.xml.rels><?xml version="1.0" encoding="UTF-8" standalone="yes"?><Relationships xmlns="http://schemas.openxmlformats.org/package/2006/relationships"><Relationship Id="rId10"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76.png"/><Relationship Id="rId5" Type="http://schemas.openxmlformats.org/officeDocument/2006/relationships/image" Target="../media/image68.png"/><Relationship Id="rId6" Type="http://schemas.openxmlformats.org/officeDocument/2006/relationships/image" Target="../media/image98.png"/><Relationship Id="rId7" Type="http://schemas.openxmlformats.org/officeDocument/2006/relationships/image" Target="../media/image65.png"/><Relationship Id="rId8" Type="http://schemas.openxmlformats.org/officeDocument/2006/relationships/image" Target="../media/image62.png"/></Relationships>
</file>

<file path=ppt/slides/_rels/slide18.xml.rels><?xml version="1.0" encoding="UTF-8" standalone="yes"?><Relationships xmlns="http://schemas.openxmlformats.org/package/2006/relationships"><Relationship Id="rId10"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2.png"/><Relationship Id="rId4" Type="http://schemas.openxmlformats.org/officeDocument/2006/relationships/image" Target="../media/image87.png"/><Relationship Id="rId9" Type="http://schemas.openxmlformats.org/officeDocument/2006/relationships/image" Target="../media/image92.png"/><Relationship Id="rId5" Type="http://schemas.openxmlformats.org/officeDocument/2006/relationships/image" Target="../media/image70.png"/><Relationship Id="rId6" Type="http://schemas.openxmlformats.org/officeDocument/2006/relationships/image" Target="../media/image85.png"/><Relationship Id="rId7" Type="http://schemas.openxmlformats.org/officeDocument/2006/relationships/image" Target="../media/image74.png"/><Relationship Id="rId8" Type="http://schemas.openxmlformats.org/officeDocument/2006/relationships/image" Target="../media/image77.png"/></Relationships>
</file>

<file path=ppt/slides/_rels/slide19.xml.rels><?xml version="1.0" encoding="UTF-8" standalone="yes"?><Relationships xmlns="http://schemas.openxmlformats.org/package/2006/relationships"><Relationship Id="rId10"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8.png"/><Relationship Id="rId4" Type="http://schemas.openxmlformats.org/officeDocument/2006/relationships/image" Target="../media/image79.png"/><Relationship Id="rId9"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3.png"/><Relationship Id="rId7" Type="http://schemas.openxmlformats.org/officeDocument/2006/relationships/image" Target="../media/image91.png"/><Relationship Id="rId8"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0"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9.png"/><Relationship Id="rId4" Type="http://schemas.openxmlformats.org/officeDocument/2006/relationships/image" Target="../media/image94.png"/><Relationship Id="rId9" Type="http://schemas.openxmlformats.org/officeDocument/2006/relationships/image" Target="../media/image93.png"/><Relationship Id="rId5" Type="http://schemas.openxmlformats.org/officeDocument/2006/relationships/image" Target="../media/image88.png"/><Relationship Id="rId6" Type="http://schemas.openxmlformats.org/officeDocument/2006/relationships/image" Target="../media/image103.png"/><Relationship Id="rId7" Type="http://schemas.openxmlformats.org/officeDocument/2006/relationships/image" Target="../media/image90.png"/><Relationship Id="rId8" Type="http://schemas.openxmlformats.org/officeDocument/2006/relationships/image" Target="../media/image104.png"/></Relationships>
</file>

<file path=ppt/slides/_rels/slide21.xml.rels><?xml version="1.0" encoding="UTF-8" standalone="yes"?><Relationships xmlns="http://schemas.openxmlformats.org/package/2006/relationships"><Relationship Id="rId10"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0.png"/><Relationship Id="rId4" Type="http://schemas.openxmlformats.org/officeDocument/2006/relationships/image" Target="../media/image106.png"/><Relationship Id="rId9" Type="http://schemas.openxmlformats.org/officeDocument/2006/relationships/image" Target="../media/image102.png"/><Relationship Id="rId5" Type="http://schemas.openxmlformats.org/officeDocument/2006/relationships/image" Target="../media/image99.png"/><Relationship Id="rId6" Type="http://schemas.openxmlformats.org/officeDocument/2006/relationships/image" Target="../media/image114.png"/><Relationship Id="rId7" Type="http://schemas.openxmlformats.org/officeDocument/2006/relationships/image" Target="../media/image101.png"/><Relationship Id="rId8" Type="http://schemas.openxmlformats.org/officeDocument/2006/relationships/image" Target="../media/image97.png"/></Relationships>
</file>

<file path=ppt/slides/_rels/slide22.xml.rels><?xml version="1.0" encoding="UTF-8" standalone="yes"?><Relationships xmlns="http://schemas.openxmlformats.org/package/2006/relationships"><Relationship Id="rId10"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10.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05.png"/><Relationship Id="rId8" Type="http://schemas.openxmlformats.org/officeDocument/2006/relationships/image" Target="../media/image109.png"/></Relationships>
</file>

<file path=ppt/slides/_rels/slide23.xml.rels><?xml version="1.0" encoding="UTF-8" standalone="yes"?><Relationships xmlns="http://schemas.openxmlformats.org/package/2006/relationships"><Relationship Id="rId10"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2.png"/><Relationship Id="rId4" Type="http://schemas.openxmlformats.org/officeDocument/2006/relationships/image" Target="../media/image122.png"/><Relationship Id="rId9" Type="http://schemas.openxmlformats.org/officeDocument/2006/relationships/image" Target="../media/image119.png"/><Relationship Id="rId5" Type="http://schemas.openxmlformats.org/officeDocument/2006/relationships/image" Target="../media/image113.png"/><Relationship Id="rId6" Type="http://schemas.openxmlformats.org/officeDocument/2006/relationships/image" Target="../media/image125.png"/><Relationship Id="rId7" Type="http://schemas.openxmlformats.org/officeDocument/2006/relationships/image" Target="../media/image116.png"/><Relationship Id="rId8" Type="http://schemas.openxmlformats.org/officeDocument/2006/relationships/image" Target="../media/image120.png"/></Relationships>
</file>

<file path=ppt/slides/_rels/slide24.xml.rels><?xml version="1.0" encoding="UTF-8" standalone="yes"?><Relationships xmlns="http://schemas.openxmlformats.org/package/2006/relationships"><Relationship Id="rId10"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0.png"/><Relationship Id="rId4" Type="http://schemas.openxmlformats.org/officeDocument/2006/relationships/image" Target="../media/image152.png"/><Relationship Id="rId9" Type="http://schemas.openxmlformats.org/officeDocument/2006/relationships/image" Target="../media/image141.png"/><Relationship Id="rId5" Type="http://schemas.openxmlformats.org/officeDocument/2006/relationships/image" Target="../media/image128.png"/><Relationship Id="rId6" Type="http://schemas.openxmlformats.org/officeDocument/2006/relationships/image" Target="../media/image123.png"/><Relationship Id="rId7" Type="http://schemas.openxmlformats.org/officeDocument/2006/relationships/image" Target="../media/image127.png"/><Relationship Id="rId8" Type="http://schemas.openxmlformats.org/officeDocument/2006/relationships/image" Target="../media/image138.png"/></Relationships>
</file>

<file path=ppt/slides/_rels/slide25.xml.rels><?xml version="1.0" encoding="UTF-8" standalone="yes"?><Relationships xmlns="http://schemas.openxmlformats.org/package/2006/relationships"><Relationship Id="rId10"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4.png"/><Relationship Id="rId4" Type="http://schemas.openxmlformats.org/officeDocument/2006/relationships/image" Target="../media/image132.png"/><Relationship Id="rId9" Type="http://schemas.openxmlformats.org/officeDocument/2006/relationships/image" Target="../media/image140.png"/><Relationship Id="rId5" Type="http://schemas.openxmlformats.org/officeDocument/2006/relationships/image" Target="../media/image126.png"/><Relationship Id="rId6" Type="http://schemas.openxmlformats.org/officeDocument/2006/relationships/image" Target="../media/image139.png"/><Relationship Id="rId7" Type="http://schemas.openxmlformats.org/officeDocument/2006/relationships/image" Target="../media/image129.png"/><Relationship Id="rId8" Type="http://schemas.openxmlformats.org/officeDocument/2006/relationships/image" Target="../media/image142.png"/></Relationships>
</file>

<file path=ppt/slides/_rels/slide26.xml.rels><?xml version="1.0" encoding="UTF-8" standalone="yes"?><Relationships xmlns="http://schemas.openxmlformats.org/package/2006/relationships"><Relationship Id="rId10" Type="http://schemas.openxmlformats.org/officeDocument/2006/relationships/image" Target="../media/image153.png"/><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3.png"/><Relationship Id="rId4" Type="http://schemas.openxmlformats.org/officeDocument/2006/relationships/image" Target="../media/image135.png"/><Relationship Id="rId9" Type="http://schemas.openxmlformats.org/officeDocument/2006/relationships/image" Target="../media/image178.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54.png"/><Relationship Id="rId8" Type="http://schemas.openxmlformats.org/officeDocument/2006/relationships/image" Target="../media/image146.png"/></Relationships>
</file>

<file path=ppt/slides/_rels/slide27.xml.rels><?xml version="1.0" encoding="UTF-8" standalone="yes"?><Relationships xmlns="http://schemas.openxmlformats.org/package/2006/relationships"><Relationship Id="rId10"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9.png"/><Relationship Id="rId4" Type="http://schemas.openxmlformats.org/officeDocument/2006/relationships/image" Target="../media/image144.png"/><Relationship Id="rId9" Type="http://schemas.openxmlformats.org/officeDocument/2006/relationships/image" Target="../media/image145.png"/><Relationship Id="rId5" Type="http://schemas.openxmlformats.org/officeDocument/2006/relationships/image" Target="../media/image148.png"/><Relationship Id="rId6" Type="http://schemas.openxmlformats.org/officeDocument/2006/relationships/image" Target="../media/image143.png"/><Relationship Id="rId7" Type="http://schemas.openxmlformats.org/officeDocument/2006/relationships/image" Target="../media/image156.png"/><Relationship Id="rId8" Type="http://schemas.openxmlformats.org/officeDocument/2006/relationships/image" Target="../media/image157.png"/></Relationships>
</file>

<file path=ppt/slides/_rels/slide28.xml.rels><?xml version="1.0" encoding="UTF-8" standalone="yes"?><Relationships xmlns="http://schemas.openxmlformats.org/package/2006/relationships"><Relationship Id="rId10"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0.png"/><Relationship Id="rId4" Type="http://schemas.openxmlformats.org/officeDocument/2006/relationships/image" Target="../media/image151.png"/><Relationship Id="rId9" Type="http://schemas.openxmlformats.org/officeDocument/2006/relationships/image" Target="../media/image168.png"/><Relationship Id="rId5" Type="http://schemas.openxmlformats.org/officeDocument/2006/relationships/image" Target="../media/image158.png"/><Relationship Id="rId6" Type="http://schemas.openxmlformats.org/officeDocument/2006/relationships/image" Target="../media/image169.png"/><Relationship Id="rId7" Type="http://schemas.openxmlformats.org/officeDocument/2006/relationships/image" Target="../media/image166.png"/><Relationship Id="rId8" Type="http://schemas.openxmlformats.org/officeDocument/2006/relationships/image" Target="../media/image162.png"/></Relationships>
</file>

<file path=ppt/slides/_rels/slide29.xml.rels><?xml version="1.0" encoding="UTF-8" standalone="yes"?><Relationships xmlns="http://schemas.openxmlformats.org/package/2006/relationships"><Relationship Id="rId10"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4.png"/><Relationship Id="rId4" Type="http://schemas.openxmlformats.org/officeDocument/2006/relationships/image" Target="../media/image171.png"/><Relationship Id="rId9" Type="http://schemas.openxmlformats.org/officeDocument/2006/relationships/image" Target="../media/image161.png"/><Relationship Id="rId5" Type="http://schemas.openxmlformats.org/officeDocument/2006/relationships/image" Target="../media/image160.png"/><Relationship Id="rId6" Type="http://schemas.openxmlformats.org/officeDocument/2006/relationships/image" Target="../media/image163.png"/><Relationship Id="rId7" Type="http://schemas.openxmlformats.org/officeDocument/2006/relationships/image" Target="../media/image174.png"/><Relationship Id="rId8" Type="http://schemas.openxmlformats.org/officeDocument/2006/relationships/image" Target="../media/image1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0" Type="http://schemas.openxmlformats.org/officeDocument/2006/relationships/image" Target="../media/image173.pn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5.png"/><Relationship Id="rId4" Type="http://schemas.openxmlformats.org/officeDocument/2006/relationships/image" Target="../media/image167.png"/><Relationship Id="rId9" Type="http://schemas.openxmlformats.org/officeDocument/2006/relationships/image" Target="../media/image183.png"/><Relationship Id="rId5" Type="http://schemas.openxmlformats.org/officeDocument/2006/relationships/image" Target="../media/image172.png"/><Relationship Id="rId6" Type="http://schemas.openxmlformats.org/officeDocument/2006/relationships/image" Target="../media/image188.png"/><Relationship Id="rId7" Type="http://schemas.openxmlformats.org/officeDocument/2006/relationships/image" Target="../media/image187.png"/><Relationship Id="rId8" Type="http://schemas.openxmlformats.org/officeDocument/2006/relationships/image" Target="../media/image202.png"/></Relationships>
</file>

<file path=ppt/slides/_rels/slide31.xml.rels><?xml version="1.0" encoding="UTF-8" standalone="yes"?><Relationships xmlns="http://schemas.openxmlformats.org/package/2006/relationships"><Relationship Id="rId10"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5.png"/><Relationship Id="rId4" Type="http://schemas.openxmlformats.org/officeDocument/2006/relationships/image" Target="../media/image181.png"/><Relationship Id="rId9" Type="http://schemas.openxmlformats.org/officeDocument/2006/relationships/image" Target="../media/image180.png"/><Relationship Id="rId5" Type="http://schemas.openxmlformats.org/officeDocument/2006/relationships/image" Target="../media/image177.png"/><Relationship Id="rId6" Type="http://schemas.openxmlformats.org/officeDocument/2006/relationships/image" Target="../media/image176.png"/><Relationship Id="rId7" Type="http://schemas.openxmlformats.org/officeDocument/2006/relationships/image" Target="../media/image186.png"/><Relationship Id="rId8" Type="http://schemas.openxmlformats.org/officeDocument/2006/relationships/image" Target="../media/image179.png"/></Relationships>
</file>

<file path=ppt/slides/_rels/slide32.xml.rels><?xml version="1.0" encoding="UTF-8" standalone="yes"?><Relationships xmlns="http://schemas.openxmlformats.org/package/2006/relationships"><Relationship Id="rId10" Type="http://schemas.openxmlformats.org/officeDocument/2006/relationships/image" Target="../media/image208.pn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7.png"/><Relationship Id="rId4" Type="http://schemas.openxmlformats.org/officeDocument/2006/relationships/image" Target="../media/image194.png"/><Relationship Id="rId9" Type="http://schemas.openxmlformats.org/officeDocument/2006/relationships/image" Target="../media/image196.png"/><Relationship Id="rId5" Type="http://schemas.openxmlformats.org/officeDocument/2006/relationships/image" Target="../media/image189.png"/><Relationship Id="rId6" Type="http://schemas.openxmlformats.org/officeDocument/2006/relationships/image" Target="../media/image201.png"/><Relationship Id="rId7" Type="http://schemas.openxmlformats.org/officeDocument/2006/relationships/image" Target="../media/image191.png"/><Relationship Id="rId8" Type="http://schemas.openxmlformats.org/officeDocument/2006/relationships/image" Target="../media/image185.png"/></Relationships>
</file>

<file path=ppt/slides/_rels/slide33.xml.rels><?xml version="1.0" encoding="UTF-8" standalone="yes"?><Relationships xmlns="http://schemas.openxmlformats.org/package/2006/relationships"><Relationship Id="rId10" Type="http://schemas.openxmlformats.org/officeDocument/2006/relationships/image" Target="../media/image198.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3.png"/><Relationship Id="rId4" Type="http://schemas.openxmlformats.org/officeDocument/2006/relationships/image" Target="../media/image190.png"/><Relationship Id="rId9" Type="http://schemas.openxmlformats.org/officeDocument/2006/relationships/image" Target="../media/image195.png"/><Relationship Id="rId5" Type="http://schemas.openxmlformats.org/officeDocument/2006/relationships/image" Target="../media/image192.png"/><Relationship Id="rId6" Type="http://schemas.openxmlformats.org/officeDocument/2006/relationships/image" Target="../media/image205.png"/><Relationship Id="rId7" Type="http://schemas.openxmlformats.org/officeDocument/2006/relationships/image" Target="../media/image219.png"/><Relationship Id="rId8" Type="http://schemas.openxmlformats.org/officeDocument/2006/relationships/image" Target="../media/image207.png"/></Relationships>
</file>

<file path=ppt/slides/_rels/slide34.xml.rels><?xml version="1.0" encoding="UTF-8" standalone="yes"?><Relationships xmlns="http://schemas.openxmlformats.org/package/2006/relationships"><Relationship Id="rId10" Type="http://schemas.openxmlformats.org/officeDocument/2006/relationships/image" Target="../media/image209.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9.png"/><Relationship Id="rId4" Type="http://schemas.openxmlformats.org/officeDocument/2006/relationships/image" Target="../media/image200.png"/><Relationship Id="rId9" Type="http://schemas.openxmlformats.org/officeDocument/2006/relationships/image" Target="../media/image229.png"/><Relationship Id="rId5" Type="http://schemas.openxmlformats.org/officeDocument/2006/relationships/image" Target="../media/image204.png"/><Relationship Id="rId6" Type="http://schemas.openxmlformats.org/officeDocument/2006/relationships/image" Target="../media/image206.png"/><Relationship Id="rId7" Type="http://schemas.openxmlformats.org/officeDocument/2006/relationships/image" Target="../media/image203.png"/><Relationship Id="rId8" Type="http://schemas.openxmlformats.org/officeDocument/2006/relationships/image" Target="../media/image222.png"/></Relationships>
</file>

<file path=ppt/slides/_rels/slide35.xml.rels><?xml version="1.0" encoding="UTF-8" standalone="yes"?><Relationships xmlns="http://schemas.openxmlformats.org/package/2006/relationships"><Relationship Id="rId10" Type="http://schemas.openxmlformats.org/officeDocument/2006/relationships/image" Target="../media/image227.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8.png"/><Relationship Id="rId4" Type="http://schemas.openxmlformats.org/officeDocument/2006/relationships/image" Target="../media/image211.png"/><Relationship Id="rId9" Type="http://schemas.openxmlformats.org/officeDocument/2006/relationships/image" Target="../media/image213.png"/><Relationship Id="rId5" Type="http://schemas.openxmlformats.org/officeDocument/2006/relationships/image" Target="../media/image210.png"/><Relationship Id="rId6" Type="http://schemas.openxmlformats.org/officeDocument/2006/relationships/image" Target="../media/image212.png"/><Relationship Id="rId7" Type="http://schemas.openxmlformats.org/officeDocument/2006/relationships/image" Target="../media/image221.png"/><Relationship Id="rId8" Type="http://schemas.openxmlformats.org/officeDocument/2006/relationships/image" Target="../media/image2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8.png"/><Relationship Id="rId4" Type="http://schemas.openxmlformats.org/officeDocument/2006/relationships/image" Target="../media/image215.png"/><Relationship Id="rId5" Type="http://schemas.openxmlformats.org/officeDocument/2006/relationships/image" Target="../media/image216.png"/><Relationship Id="rId6" Type="http://schemas.openxmlformats.org/officeDocument/2006/relationships/image" Target="../media/image2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0.png"/><Relationship Id="rId4" Type="http://schemas.openxmlformats.org/officeDocument/2006/relationships/image" Target="../media/image217.png"/><Relationship Id="rId5" Type="http://schemas.openxmlformats.org/officeDocument/2006/relationships/image" Target="../media/image234.png"/><Relationship Id="rId6" Type="http://schemas.openxmlformats.org/officeDocument/2006/relationships/image" Target="../media/image2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2.png"/><Relationship Id="rId4" Type="http://schemas.openxmlformats.org/officeDocument/2006/relationships/image" Target="../media/image235.png"/><Relationship Id="rId5" Type="http://schemas.openxmlformats.org/officeDocument/2006/relationships/image" Target="../media/image231.png"/><Relationship Id="rId6" Type="http://schemas.openxmlformats.org/officeDocument/2006/relationships/image" Target="../media/image2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4.png"/><Relationship Id="rId4" Type="http://schemas.openxmlformats.org/officeDocument/2006/relationships/image" Target="../media/image225.png"/><Relationship Id="rId5" Type="http://schemas.openxmlformats.org/officeDocument/2006/relationships/image" Target="../media/image226.png"/><Relationship Id="rId6" Type="http://schemas.openxmlformats.org/officeDocument/2006/relationships/image" Target="../media/image2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nvSpPr>
        <p:spPr>
          <a:xfrm>
            <a:off x="679269" y="165463"/>
            <a:ext cx="117217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400" u="none" cap="none" strike="noStrike">
                <a:solidFill>
                  <a:schemeClr val="dk1"/>
                </a:solidFill>
                <a:latin typeface="Century Gothic"/>
                <a:ea typeface="Century Gothic"/>
                <a:cs typeface="Century Gothic"/>
                <a:sym typeface="Century Gothic"/>
              </a:rPr>
              <a:t>TITLE</a:t>
            </a:r>
            <a:r>
              <a:rPr b="0" i="0" lang="en-IN" sz="1800" u="none" cap="none" strike="noStrike">
                <a:solidFill>
                  <a:schemeClr val="dk1"/>
                </a:solidFill>
                <a:latin typeface="Century Gothic"/>
                <a:ea typeface="Century Gothic"/>
                <a:cs typeface="Century Gothic"/>
                <a:sym typeface="Century Gothic"/>
              </a:rPr>
              <a:t>- </a:t>
            </a:r>
            <a:r>
              <a:rPr b="1" i="0" lang="en-IN" sz="2400" u="sng" cap="none" strike="noStrike">
                <a:solidFill>
                  <a:srgbClr val="00B050"/>
                </a:solidFill>
                <a:latin typeface="Century Gothic"/>
                <a:ea typeface="Century Gothic"/>
                <a:cs typeface="Century Gothic"/>
                <a:sym typeface="Century Gothic"/>
              </a:rPr>
              <a:t>Electroencephalogram Brain Signal Processing for Chromatic Visual Impression Identification.</a:t>
            </a:r>
            <a:endParaRPr/>
          </a:p>
          <a:p>
            <a:pPr indent="0" lvl="0" marL="0" marR="0" rtl="0" algn="l">
              <a:spcBef>
                <a:spcPts val="0"/>
              </a:spcBef>
              <a:spcAft>
                <a:spcPts val="0"/>
              </a:spcAft>
              <a:buNone/>
            </a:pPr>
            <a:r>
              <a:rPr b="1" lang="en-IN" sz="2400" u="sng">
                <a:solidFill>
                  <a:srgbClr val="00B050"/>
                </a:solidFill>
                <a:latin typeface="Century Gothic"/>
                <a:ea typeface="Century Gothic"/>
                <a:cs typeface="Century Gothic"/>
                <a:sym typeface="Century Gothic"/>
              </a:rPr>
              <a:t>(differentiate the brain signals from red and white colour)</a:t>
            </a:r>
            <a:endParaRPr b="1" sz="2400" u="sng">
              <a:solidFill>
                <a:srgbClr val="00B050"/>
              </a:solidFill>
              <a:latin typeface="Century Gothic"/>
              <a:ea typeface="Century Gothic"/>
              <a:cs typeface="Century Gothic"/>
              <a:sym typeface="Century Gothic"/>
            </a:endParaRPr>
          </a:p>
        </p:txBody>
      </p:sp>
      <p:sp>
        <p:nvSpPr>
          <p:cNvPr id="165" name="Google Shape;165;p1"/>
          <p:cNvSpPr txBox="1"/>
          <p:nvPr/>
        </p:nvSpPr>
        <p:spPr>
          <a:xfrm>
            <a:off x="679269" y="2090057"/>
            <a:ext cx="993648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Description</a:t>
            </a:r>
            <a:r>
              <a:rPr lang="en-IN" sz="1800">
                <a:solidFill>
                  <a:schemeClr val="dk1"/>
                </a:solidFill>
                <a:latin typeface="Century Gothic"/>
                <a:ea typeface="Century Gothic"/>
                <a:cs typeface="Century Gothic"/>
                <a:sym typeface="Century Gothic"/>
              </a:rPr>
              <a:t>- we are using openBCI device to record the signals from the brain, when the subject is shown only red and white colours. And then using signal scaling,filtering, extracting features and training models to differentiate between 2 colours(white or red).  </a:t>
            </a:r>
            <a:endParaRPr/>
          </a:p>
        </p:txBody>
      </p:sp>
      <p:sp>
        <p:nvSpPr>
          <p:cNvPr id="166" name="Google Shape;166;p1"/>
          <p:cNvSpPr txBox="1"/>
          <p:nvPr/>
        </p:nvSpPr>
        <p:spPr>
          <a:xfrm>
            <a:off x="809898" y="6000205"/>
            <a:ext cx="101716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Applications</a:t>
            </a:r>
            <a:r>
              <a:rPr lang="en-IN" sz="1800">
                <a:solidFill>
                  <a:schemeClr val="dk1"/>
                </a:solidFill>
                <a:latin typeface="Century Gothic"/>
                <a:ea typeface="Century Gothic"/>
                <a:cs typeface="Century Gothic"/>
                <a:sym typeface="Century Gothic"/>
              </a:rPr>
              <a:t>-  if we are able to discriminate two different colours then we can use this as two control commands for controlling any dedicated computer applications. </a:t>
            </a:r>
            <a:endParaRPr sz="1800">
              <a:solidFill>
                <a:schemeClr val="dk1"/>
              </a:solidFill>
              <a:latin typeface="Century Gothic"/>
              <a:ea typeface="Century Gothic"/>
              <a:cs typeface="Century Gothic"/>
              <a:sym typeface="Century Gothic"/>
            </a:endParaRPr>
          </a:p>
        </p:txBody>
      </p:sp>
      <p:pic>
        <p:nvPicPr>
          <p:cNvPr descr="GUI v4.1.5" id="167" name="Google Shape;167;p1"/>
          <p:cNvPicPr preferRelativeResize="0"/>
          <p:nvPr/>
        </p:nvPicPr>
        <p:blipFill rotWithShape="1">
          <a:blip r:embed="rId3">
            <a:alphaModFix/>
          </a:blip>
          <a:srcRect b="0" l="0" r="0" t="0"/>
          <a:stretch/>
        </p:blipFill>
        <p:spPr>
          <a:xfrm>
            <a:off x="6948262" y="3369315"/>
            <a:ext cx="3667487" cy="2551960"/>
          </a:xfrm>
          <a:prstGeom prst="rect">
            <a:avLst/>
          </a:prstGeom>
          <a:noFill/>
          <a:ln>
            <a:noFill/>
          </a:ln>
        </p:spPr>
      </p:pic>
      <p:pic>
        <p:nvPicPr>
          <p:cNvPr id="168" name="Google Shape;168;p1"/>
          <p:cNvPicPr preferRelativeResize="0"/>
          <p:nvPr/>
        </p:nvPicPr>
        <p:blipFill rotWithShape="1">
          <a:blip r:embed="rId4">
            <a:alphaModFix/>
          </a:blip>
          <a:srcRect b="0" l="0" r="0" t="0"/>
          <a:stretch/>
        </p:blipFill>
        <p:spPr>
          <a:xfrm>
            <a:off x="809898" y="3409455"/>
            <a:ext cx="3028626" cy="2447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0"/>
          <p:cNvSpPr txBox="1"/>
          <p:nvPr/>
        </p:nvSpPr>
        <p:spPr>
          <a:xfrm>
            <a:off x="4615543" y="121919"/>
            <a:ext cx="42933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DATA WE HAVE</a:t>
            </a:r>
            <a:endParaRPr b="1" sz="1800" u="sng">
              <a:solidFill>
                <a:schemeClr val="dk1"/>
              </a:solidFill>
              <a:latin typeface="Century Gothic"/>
              <a:ea typeface="Century Gothic"/>
              <a:cs typeface="Century Gothic"/>
              <a:sym typeface="Century Gothic"/>
            </a:endParaRPr>
          </a:p>
        </p:txBody>
      </p:sp>
      <p:sp>
        <p:nvSpPr>
          <p:cNvPr id="251" name="Google Shape;251;p10"/>
          <p:cNvSpPr txBox="1"/>
          <p:nvPr/>
        </p:nvSpPr>
        <p:spPr>
          <a:xfrm>
            <a:off x="1767840" y="714103"/>
            <a:ext cx="1081604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open the trials.txt file on which the data got saved in this format. </a:t>
            </a:r>
            <a:endParaRPr sz="1800">
              <a:solidFill>
                <a:schemeClr val="dk1"/>
              </a:solidFill>
              <a:latin typeface="Century Gothic"/>
              <a:ea typeface="Century Gothic"/>
              <a:cs typeface="Century Gothic"/>
              <a:sym typeface="Century Gothic"/>
            </a:endParaRPr>
          </a:p>
        </p:txBody>
      </p:sp>
      <p:pic>
        <p:nvPicPr>
          <p:cNvPr id="252" name="Google Shape;252;p10"/>
          <p:cNvPicPr preferRelativeResize="0"/>
          <p:nvPr/>
        </p:nvPicPr>
        <p:blipFill rotWithShape="1">
          <a:blip r:embed="rId3">
            <a:alphaModFix/>
          </a:blip>
          <a:srcRect b="0" l="0" r="0" t="0"/>
          <a:stretch/>
        </p:blipFill>
        <p:spPr>
          <a:xfrm>
            <a:off x="134213" y="1158243"/>
            <a:ext cx="11939451" cy="2512584"/>
          </a:xfrm>
          <a:prstGeom prst="rect">
            <a:avLst/>
          </a:prstGeom>
          <a:noFill/>
          <a:ln>
            <a:noFill/>
          </a:ln>
        </p:spPr>
      </p:pic>
      <p:pic>
        <p:nvPicPr>
          <p:cNvPr id="253" name="Google Shape;253;p10"/>
          <p:cNvPicPr preferRelativeResize="0"/>
          <p:nvPr/>
        </p:nvPicPr>
        <p:blipFill rotWithShape="1">
          <a:blip r:embed="rId4">
            <a:alphaModFix/>
          </a:blip>
          <a:srcRect b="0" l="0" r="0" t="0"/>
          <a:stretch/>
        </p:blipFill>
        <p:spPr>
          <a:xfrm>
            <a:off x="843194" y="3745635"/>
            <a:ext cx="10521491" cy="2855930"/>
          </a:xfrm>
          <a:prstGeom prst="rect">
            <a:avLst/>
          </a:prstGeom>
          <a:noFill/>
          <a:ln>
            <a:noFill/>
          </a:ln>
        </p:spPr>
      </p:pic>
      <p:sp>
        <p:nvSpPr>
          <p:cNvPr id="254" name="Google Shape;254;p10"/>
          <p:cNvSpPr/>
          <p:nvPr/>
        </p:nvSpPr>
        <p:spPr>
          <a:xfrm>
            <a:off x="1027611" y="2090057"/>
            <a:ext cx="7445829" cy="174172"/>
          </a:xfrm>
          <a:prstGeom prst="rect">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5" name="Google Shape;255;p10"/>
          <p:cNvSpPr txBox="1"/>
          <p:nvPr/>
        </p:nvSpPr>
        <p:spPr>
          <a:xfrm>
            <a:off x="9170126" y="4737463"/>
            <a:ext cx="1515291" cy="2438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56" name="Google Shape;256;p10"/>
          <p:cNvSpPr/>
          <p:nvPr/>
        </p:nvSpPr>
        <p:spPr>
          <a:xfrm>
            <a:off x="7959634" y="4737463"/>
            <a:ext cx="722812" cy="243840"/>
          </a:xfrm>
          <a:prstGeom prst="rect">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1"/>
          <p:cNvPicPr preferRelativeResize="0"/>
          <p:nvPr/>
        </p:nvPicPr>
        <p:blipFill rotWithShape="1">
          <a:blip r:embed="rId3">
            <a:alphaModFix/>
          </a:blip>
          <a:srcRect b="0" l="0" r="0" t="0"/>
          <a:stretch/>
        </p:blipFill>
        <p:spPr>
          <a:xfrm>
            <a:off x="139338" y="1188908"/>
            <a:ext cx="6485937" cy="4349743"/>
          </a:xfrm>
          <a:prstGeom prst="rect">
            <a:avLst/>
          </a:prstGeom>
          <a:noFill/>
          <a:ln>
            <a:noFill/>
          </a:ln>
        </p:spPr>
      </p:pic>
      <p:sp>
        <p:nvSpPr>
          <p:cNvPr id="262" name="Google Shape;262;p11"/>
          <p:cNvSpPr txBox="1"/>
          <p:nvPr/>
        </p:nvSpPr>
        <p:spPr>
          <a:xfrm>
            <a:off x="3013166" y="95795"/>
            <a:ext cx="62005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In our Jupyter notebook python script</a:t>
            </a:r>
            <a:endParaRPr b="1" sz="1800" u="sng">
              <a:solidFill>
                <a:schemeClr val="dk1"/>
              </a:solidFill>
              <a:latin typeface="Century Gothic"/>
              <a:ea typeface="Century Gothic"/>
              <a:cs typeface="Century Gothic"/>
              <a:sym typeface="Century Gothic"/>
            </a:endParaRPr>
          </a:p>
        </p:txBody>
      </p:sp>
      <p:pic>
        <p:nvPicPr>
          <p:cNvPr id="263" name="Google Shape;263;p11"/>
          <p:cNvPicPr preferRelativeResize="0"/>
          <p:nvPr/>
        </p:nvPicPr>
        <p:blipFill rotWithShape="1">
          <a:blip r:embed="rId4">
            <a:alphaModFix/>
          </a:blip>
          <a:srcRect b="0" l="0" r="0" t="0"/>
          <a:stretch/>
        </p:blipFill>
        <p:spPr>
          <a:xfrm>
            <a:off x="6555607" y="1188908"/>
            <a:ext cx="4918646" cy="4349743"/>
          </a:xfrm>
          <a:prstGeom prst="rect">
            <a:avLst/>
          </a:prstGeom>
          <a:noFill/>
          <a:ln>
            <a:noFill/>
          </a:ln>
        </p:spPr>
      </p:pic>
      <p:sp>
        <p:nvSpPr>
          <p:cNvPr id="264" name="Google Shape;264;p11"/>
          <p:cNvSpPr txBox="1"/>
          <p:nvPr/>
        </p:nvSpPr>
        <p:spPr>
          <a:xfrm>
            <a:off x="1305518" y="5538651"/>
            <a:ext cx="117739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We filter out the data of only (all the 8 channels and the time stamp).</a:t>
            </a:r>
            <a:endParaRPr sz="1800">
              <a:solidFill>
                <a:schemeClr val="dk1"/>
              </a:solidFill>
              <a:latin typeface="Century Gothic"/>
              <a:ea typeface="Century Gothic"/>
              <a:cs typeface="Century Gothic"/>
              <a:sym typeface="Century Gothic"/>
            </a:endParaRPr>
          </a:p>
        </p:txBody>
      </p:sp>
      <p:sp>
        <p:nvSpPr>
          <p:cNvPr id="265" name="Google Shape;265;p11"/>
          <p:cNvSpPr txBox="1"/>
          <p:nvPr/>
        </p:nvSpPr>
        <p:spPr>
          <a:xfrm>
            <a:off x="1401312" y="6434379"/>
            <a:ext cx="11582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eeg_data</a:t>
            </a:r>
            <a:r>
              <a:rPr lang="en-IN" sz="1800">
                <a:solidFill>
                  <a:schemeClr val="dk1"/>
                </a:solidFill>
                <a:latin typeface="Century Gothic"/>
                <a:ea typeface="Century Gothic"/>
                <a:cs typeface="Century Gothic"/>
                <a:sym typeface="Century Gothic"/>
              </a:rPr>
              <a:t> -&gt; data of all the 8 channels,            </a:t>
            </a:r>
            <a:r>
              <a:rPr b="1" lang="en-IN" sz="1800">
                <a:solidFill>
                  <a:schemeClr val="dk1"/>
                </a:solidFill>
                <a:latin typeface="Century Gothic"/>
                <a:ea typeface="Century Gothic"/>
                <a:cs typeface="Century Gothic"/>
                <a:sym typeface="Century Gothic"/>
              </a:rPr>
              <a:t> time_stamp </a:t>
            </a:r>
            <a:r>
              <a:rPr lang="en-IN" sz="1800">
                <a:solidFill>
                  <a:schemeClr val="dk1"/>
                </a:solidFill>
                <a:latin typeface="Century Gothic"/>
                <a:ea typeface="Century Gothic"/>
                <a:cs typeface="Century Gothic"/>
                <a:sym typeface="Century Gothic"/>
              </a:rPr>
              <a:t>-&gt; time stamps of the data collected  </a:t>
            </a:r>
            <a:endParaRPr sz="1800">
              <a:solidFill>
                <a:schemeClr val="dk1"/>
              </a:solidFill>
              <a:latin typeface="Century Gothic"/>
              <a:ea typeface="Century Gothic"/>
              <a:cs typeface="Century Gothic"/>
              <a:sym typeface="Century Gothic"/>
            </a:endParaRPr>
          </a:p>
        </p:txBody>
      </p:sp>
      <p:sp>
        <p:nvSpPr>
          <p:cNvPr id="266" name="Google Shape;266;p11"/>
          <p:cNvSpPr txBox="1"/>
          <p:nvPr/>
        </p:nvSpPr>
        <p:spPr>
          <a:xfrm>
            <a:off x="1305518" y="5986515"/>
            <a:ext cx="103457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Renamed the channels</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2"/>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subject_1_data_1</a:t>
            </a:r>
            <a:r>
              <a:rPr lang="en-IN" sz="1800" u="sng">
                <a:solidFill>
                  <a:schemeClr val="dk1"/>
                </a:solidFill>
                <a:latin typeface="Century Gothic"/>
                <a:ea typeface="Century Gothic"/>
                <a:cs typeface="Century Gothic"/>
                <a:sym typeface="Century Gothic"/>
              </a:rPr>
              <a:t>  each channel (1-8) </a:t>
            </a:r>
            <a:endParaRPr/>
          </a:p>
        </p:txBody>
      </p:sp>
      <p:pic>
        <p:nvPicPr>
          <p:cNvPr id="272" name="Google Shape;272;p12"/>
          <p:cNvPicPr preferRelativeResize="0"/>
          <p:nvPr/>
        </p:nvPicPr>
        <p:blipFill rotWithShape="1">
          <a:blip r:embed="rId3">
            <a:alphaModFix/>
          </a:blip>
          <a:srcRect b="0" l="0" r="0" t="0"/>
          <a:stretch/>
        </p:blipFill>
        <p:spPr>
          <a:xfrm>
            <a:off x="320295" y="1201176"/>
            <a:ext cx="2677371" cy="1657420"/>
          </a:xfrm>
          <a:prstGeom prst="rect">
            <a:avLst/>
          </a:prstGeom>
          <a:noFill/>
          <a:ln>
            <a:noFill/>
          </a:ln>
        </p:spPr>
      </p:pic>
      <p:sp>
        <p:nvSpPr>
          <p:cNvPr id="273" name="Google Shape;273;p12"/>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274" name="Google Shape;274;p12"/>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275" name="Google Shape;275;p12"/>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pic>
        <p:nvPicPr>
          <p:cNvPr id="276" name="Google Shape;276;p12"/>
          <p:cNvPicPr preferRelativeResize="0"/>
          <p:nvPr/>
        </p:nvPicPr>
        <p:blipFill rotWithShape="1">
          <a:blip r:embed="rId4">
            <a:alphaModFix/>
          </a:blip>
          <a:srcRect b="0" l="0" r="0" t="0"/>
          <a:stretch/>
        </p:blipFill>
        <p:spPr>
          <a:xfrm>
            <a:off x="3084710" y="1146068"/>
            <a:ext cx="2723865" cy="1715711"/>
          </a:xfrm>
          <a:prstGeom prst="rect">
            <a:avLst/>
          </a:prstGeom>
          <a:noFill/>
          <a:ln>
            <a:noFill/>
          </a:ln>
        </p:spPr>
      </p:pic>
      <p:sp>
        <p:nvSpPr>
          <p:cNvPr id="277" name="Google Shape;277;p12"/>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pic>
        <p:nvPicPr>
          <p:cNvPr id="278" name="Google Shape;278;p12"/>
          <p:cNvPicPr preferRelativeResize="0"/>
          <p:nvPr/>
        </p:nvPicPr>
        <p:blipFill rotWithShape="1">
          <a:blip r:embed="rId5">
            <a:alphaModFix/>
          </a:blip>
          <a:srcRect b="0" l="0" r="0" t="0"/>
          <a:stretch/>
        </p:blipFill>
        <p:spPr>
          <a:xfrm>
            <a:off x="5895619" y="1180440"/>
            <a:ext cx="2884071" cy="1804964"/>
          </a:xfrm>
          <a:prstGeom prst="rect">
            <a:avLst/>
          </a:prstGeom>
          <a:noFill/>
          <a:ln>
            <a:noFill/>
          </a:ln>
        </p:spPr>
      </p:pic>
      <p:sp>
        <p:nvSpPr>
          <p:cNvPr id="279" name="Google Shape;279;p12"/>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pic>
        <p:nvPicPr>
          <p:cNvPr id="280" name="Google Shape;280;p12"/>
          <p:cNvPicPr preferRelativeResize="0"/>
          <p:nvPr/>
        </p:nvPicPr>
        <p:blipFill rotWithShape="1">
          <a:blip r:embed="rId6">
            <a:alphaModFix/>
          </a:blip>
          <a:srcRect b="0" l="0" r="0" t="0"/>
          <a:stretch/>
        </p:blipFill>
        <p:spPr>
          <a:xfrm>
            <a:off x="8983609" y="1201176"/>
            <a:ext cx="2645416" cy="1784228"/>
          </a:xfrm>
          <a:prstGeom prst="rect">
            <a:avLst/>
          </a:prstGeom>
          <a:noFill/>
          <a:ln>
            <a:noFill/>
          </a:ln>
        </p:spPr>
      </p:pic>
      <p:sp>
        <p:nvSpPr>
          <p:cNvPr id="281" name="Google Shape;281;p12"/>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282" name="Google Shape;282;p12"/>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283" name="Google Shape;283;p12"/>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284" name="Google Shape;284;p12"/>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285" name="Google Shape;285;p12"/>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286" name="Google Shape;286;p12"/>
          <p:cNvPicPr preferRelativeResize="0"/>
          <p:nvPr/>
        </p:nvPicPr>
        <p:blipFill rotWithShape="1">
          <a:blip r:embed="rId7">
            <a:alphaModFix/>
          </a:blip>
          <a:srcRect b="0" l="0" r="0" t="0"/>
          <a:stretch/>
        </p:blipFill>
        <p:spPr>
          <a:xfrm>
            <a:off x="135406" y="4151700"/>
            <a:ext cx="2901293" cy="1815742"/>
          </a:xfrm>
          <a:prstGeom prst="rect">
            <a:avLst/>
          </a:prstGeom>
          <a:noFill/>
          <a:ln>
            <a:noFill/>
          </a:ln>
        </p:spPr>
      </p:pic>
      <p:pic>
        <p:nvPicPr>
          <p:cNvPr id="287" name="Google Shape;287;p12"/>
          <p:cNvPicPr preferRelativeResize="0"/>
          <p:nvPr/>
        </p:nvPicPr>
        <p:blipFill rotWithShape="1">
          <a:blip r:embed="rId8">
            <a:alphaModFix/>
          </a:blip>
          <a:srcRect b="0" l="0" r="0" t="0"/>
          <a:stretch/>
        </p:blipFill>
        <p:spPr>
          <a:xfrm>
            <a:off x="3217607" y="4151700"/>
            <a:ext cx="2726203" cy="1763193"/>
          </a:xfrm>
          <a:prstGeom prst="rect">
            <a:avLst/>
          </a:prstGeom>
          <a:noFill/>
          <a:ln>
            <a:noFill/>
          </a:ln>
        </p:spPr>
      </p:pic>
      <p:pic>
        <p:nvPicPr>
          <p:cNvPr id="288" name="Google Shape;288;p12"/>
          <p:cNvPicPr preferRelativeResize="0"/>
          <p:nvPr/>
        </p:nvPicPr>
        <p:blipFill rotWithShape="1">
          <a:blip r:embed="rId9">
            <a:alphaModFix/>
          </a:blip>
          <a:srcRect b="0" l="0" r="0" t="0"/>
          <a:stretch/>
        </p:blipFill>
        <p:spPr>
          <a:xfrm>
            <a:off x="6065447" y="4175334"/>
            <a:ext cx="2451758" cy="1606613"/>
          </a:xfrm>
          <a:prstGeom prst="rect">
            <a:avLst/>
          </a:prstGeom>
          <a:noFill/>
          <a:ln>
            <a:noFill/>
          </a:ln>
        </p:spPr>
      </p:pic>
      <p:pic>
        <p:nvPicPr>
          <p:cNvPr id="289" name="Google Shape;289;p12"/>
          <p:cNvPicPr preferRelativeResize="0"/>
          <p:nvPr/>
        </p:nvPicPr>
        <p:blipFill rotWithShape="1">
          <a:blip r:embed="rId10">
            <a:alphaModFix/>
          </a:blip>
          <a:srcRect b="0" l="0" r="0" t="0"/>
          <a:stretch/>
        </p:blipFill>
        <p:spPr>
          <a:xfrm>
            <a:off x="8929629" y="4175334"/>
            <a:ext cx="2753376" cy="16977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3"/>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pic>
        <p:nvPicPr>
          <p:cNvPr id="295" name="Google Shape;295;p13"/>
          <p:cNvPicPr preferRelativeResize="0"/>
          <p:nvPr/>
        </p:nvPicPr>
        <p:blipFill rotWithShape="1">
          <a:blip r:embed="rId3">
            <a:alphaModFix/>
          </a:blip>
          <a:srcRect b="0" l="0" r="0" t="0"/>
          <a:stretch/>
        </p:blipFill>
        <p:spPr>
          <a:xfrm>
            <a:off x="163975" y="1384153"/>
            <a:ext cx="2628022" cy="1568053"/>
          </a:xfrm>
          <a:prstGeom prst="rect">
            <a:avLst/>
          </a:prstGeom>
          <a:noFill/>
          <a:ln>
            <a:noFill/>
          </a:ln>
        </p:spPr>
      </p:pic>
      <p:sp>
        <p:nvSpPr>
          <p:cNvPr id="296" name="Google Shape;296;p13"/>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pic>
        <p:nvPicPr>
          <p:cNvPr id="297" name="Google Shape;297;p13"/>
          <p:cNvPicPr preferRelativeResize="0"/>
          <p:nvPr/>
        </p:nvPicPr>
        <p:blipFill rotWithShape="1">
          <a:blip r:embed="rId4">
            <a:alphaModFix/>
          </a:blip>
          <a:srcRect b="0" l="0" r="0" t="0"/>
          <a:stretch/>
        </p:blipFill>
        <p:spPr>
          <a:xfrm>
            <a:off x="163975" y="4241075"/>
            <a:ext cx="2573067" cy="1672045"/>
          </a:xfrm>
          <a:prstGeom prst="rect">
            <a:avLst/>
          </a:prstGeom>
          <a:noFill/>
          <a:ln>
            <a:noFill/>
          </a:ln>
        </p:spPr>
      </p:pic>
      <p:pic>
        <p:nvPicPr>
          <p:cNvPr id="298" name="Google Shape;298;p13"/>
          <p:cNvPicPr preferRelativeResize="0"/>
          <p:nvPr/>
        </p:nvPicPr>
        <p:blipFill rotWithShape="1">
          <a:blip r:embed="rId5">
            <a:alphaModFix/>
          </a:blip>
          <a:srcRect b="0" l="0" r="0" t="0"/>
          <a:stretch/>
        </p:blipFill>
        <p:spPr>
          <a:xfrm>
            <a:off x="3288889" y="1374028"/>
            <a:ext cx="2446983" cy="1621392"/>
          </a:xfrm>
          <a:prstGeom prst="rect">
            <a:avLst/>
          </a:prstGeom>
          <a:noFill/>
          <a:ln>
            <a:noFill/>
          </a:ln>
        </p:spPr>
      </p:pic>
      <p:pic>
        <p:nvPicPr>
          <p:cNvPr id="299" name="Google Shape;299;p13"/>
          <p:cNvPicPr preferRelativeResize="0"/>
          <p:nvPr/>
        </p:nvPicPr>
        <p:blipFill rotWithShape="1">
          <a:blip r:embed="rId6">
            <a:alphaModFix/>
          </a:blip>
          <a:srcRect b="0" l="0" r="0" t="0"/>
          <a:stretch/>
        </p:blipFill>
        <p:spPr>
          <a:xfrm>
            <a:off x="2969240" y="4241075"/>
            <a:ext cx="2746963" cy="1769311"/>
          </a:xfrm>
          <a:prstGeom prst="rect">
            <a:avLst/>
          </a:prstGeom>
          <a:noFill/>
          <a:ln>
            <a:noFill/>
          </a:ln>
        </p:spPr>
      </p:pic>
      <p:pic>
        <p:nvPicPr>
          <p:cNvPr id="300" name="Google Shape;300;p13"/>
          <p:cNvPicPr preferRelativeResize="0"/>
          <p:nvPr/>
        </p:nvPicPr>
        <p:blipFill rotWithShape="1">
          <a:blip r:embed="rId7">
            <a:alphaModFix/>
          </a:blip>
          <a:srcRect b="0" l="0" r="0" t="0"/>
          <a:stretch/>
        </p:blipFill>
        <p:spPr>
          <a:xfrm>
            <a:off x="6285016" y="1340938"/>
            <a:ext cx="2490715" cy="1654482"/>
          </a:xfrm>
          <a:prstGeom prst="rect">
            <a:avLst/>
          </a:prstGeom>
          <a:noFill/>
          <a:ln>
            <a:noFill/>
          </a:ln>
        </p:spPr>
      </p:pic>
      <p:pic>
        <p:nvPicPr>
          <p:cNvPr id="301" name="Google Shape;301;p13"/>
          <p:cNvPicPr preferRelativeResize="0"/>
          <p:nvPr/>
        </p:nvPicPr>
        <p:blipFill rotWithShape="1">
          <a:blip r:embed="rId8">
            <a:alphaModFix/>
          </a:blip>
          <a:srcRect b="0" l="0" r="0" t="0"/>
          <a:stretch/>
        </p:blipFill>
        <p:spPr>
          <a:xfrm>
            <a:off x="6052457" y="4187352"/>
            <a:ext cx="2590978" cy="1725768"/>
          </a:xfrm>
          <a:prstGeom prst="rect">
            <a:avLst/>
          </a:prstGeom>
          <a:noFill/>
          <a:ln>
            <a:noFill/>
          </a:ln>
        </p:spPr>
      </p:pic>
      <p:pic>
        <p:nvPicPr>
          <p:cNvPr id="302" name="Google Shape;302;p13"/>
          <p:cNvPicPr preferRelativeResize="0"/>
          <p:nvPr/>
        </p:nvPicPr>
        <p:blipFill rotWithShape="1">
          <a:blip r:embed="rId9">
            <a:alphaModFix/>
          </a:blip>
          <a:srcRect b="0" l="0" r="0" t="0"/>
          <a:stretch/>
        </p:blipFill>
        <p:spPr>
          <a:xfrm>
            <a:off x="9561384" y="1276158"/>
            <a:ext cx="2380238" cy="1702717"/>
          </a:xfrm>
          <a:prstGeom prst="rect">
            <a:avLst/>
          </a:prstGeom>
          <a:noFill/>
          <a:ln>
            <a:noFill/>
          </a:ln>
        </p:spPr>
      </p:pic>
      <p:pic>
        <p:nvPicPr>
          <p:cNvPr id="303" name="Google Shape;303;p13"/>
          <p:cNvPicPr preferRelativeResize="0"/>
          <p:nvPr/>
        </p:nvPicPr>
        <p:blipFill rotWithShape="1">
          <a:blip r:embed="rId10">
            <a:alphaModFix/>
          </a:blip>
          <a:srcRect b="0" l="0" r="0" t="0"/>
          <a:stretch/>
        </p:blipFill>
        <p:spPr>
          <a:xfrm>
            <a:off x="9251003" y="4084453"/>
            <a:ext cx="2857440" cy="1931566"/>
          </a:xfrm>
          <a:prstGeom prst="rect">
            <a:avLst/>
          </a:prstGeom>
          <a:noFill/>
          <a:ln>
            <a:noFill/>
          </a:ln>
        </p:spPr>
      </p:pic>
      <p:sp>
        <p:nvSpPr>
          <p:cNvPr id="304" name="Google Shape;304;p13"/>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05" name="Google Shape;305;p13"/>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06" name="Google Shape;306;p13"/>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07" name="Google Shape;307;p13"/>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308" name="Google Shape;308;p13"/>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09" name="Google Shape;309;p13"/>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10" name="Google Shape;310;p13"/>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11" name="Google Shape;311;p13"/>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4"/>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317" name="Google Shape;317;p14"/>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318" name="Google Shape;318;p14"/>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19" name="Google Shape;319;p14"/>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20" name="Google Shape;320;p14"/>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21" name="Google Shape;321;p14"/>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322" name="Google Shape;322;p14"/>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23" name="Google Shape;323;p14"/>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24" name="Google Shape;324;p14"/>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25" name="Google Shape;325;p14"/>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326" name="Google Shape;326;p14"/>
          <p:cNvPicPr preferRelativeResize="0"/>
          <p:nvPr/>
        </p:nvPicPr>
        <p:blipFill rotWithShape="1">
          <a:blip r:embed="rId3">
            <a:alphaModFix/>
          </a:blip>
          <a:srcRect b="0" l="0" r="0" t="0"/>
          <a:stretch/>
        </p:blipFill>
        <p:spPr>
          <a:xfrm>
            <a:off x="359940" y="1508629"/>
            <a:ext cx="2622819" cy="1726997"/>
          </a:xfrm>
          <a:prstGeom prst="rect">
            <a:avLst/>
          </a:prstGeom>
          <a:noFill/>
          <a:ln>
            <a:noFill/>
          </a:ln>
        </p:spPr>
      </p:pic>
      <p:pic>
        <p:nvPicPr>
          <p:cNvPr id="327" name="Google Shape;327;p14"/>
          <p:cNvPicPr preferRelativeResize="0"/>
          <p:nvPr/>
        </p:nvPicPr>
        <p:blipFill rotWithShape="1">
          <a:blip r:embed="rId4">
            <a:alphaModFix/>
          </a:blip>
          <a:srcRect b="0" l="0" r="0" t="0"/>
          <a:stretch/>
        </p:blipFill>
        <p:spPr>
          <a:xfrm>
            <a:off x="306992" y="4362197"/>
            <a:ext cx="2844284" cy="1838143"/>
          </a:xfrm>
          <a:prstGeom prst="rect">
            <a:avLst/>
          </a:prstGeom>
          <a:noFill/>
          <a:ln>
            <a:noFill/>
          </a:ln>
        </p:spPr>
      </p:pic>
      <p:pic>
        <p:nvPicPr>
          <p:cNvPr id="328" name="Google Shape;328;p14"/>
          <p:cNvPicPr preferRelativeResize="0"/>
          <p:nvPr/>
        </p:nvPicPr>
        <p:blipFill rotWithShape="1">
          <a:blip r:embed="rId5">
            <a:alphaModFix/>
          </a:blip>
          <a:srcRect b="0" l="0" r="0" t="0"/>
          <a:stretch/>
        </p:blipFill>
        <p:spPr>
          <a:xfrm>
            <a:off x="3229842" y="1493008"/>
            <a:ext cx="2671591" cy="1692935"/>
          </a:xfrm>
          <a:prstGeom prst="rect">
            <a:avLst/>
          </a:prstGeom>
          <a:noFill/>
          <a:ln>
            <a:noFill/>
          </a:ln>
        </p:spPr>
      </p:pic>
      <p:pic>
        <p:nvPicPr>
          <p:cNvPr id="329" name="Google Shape;329;p14"/>
          <p:cNvPicPr preferRelativeResize="0"/>
          <p:nvPr/>
        </p:nvPicPr>
        <p:blipFill rotWithShape="1">
          <a:blip r:embed="rId6">
            <a:alphaModFix/>
          </a:blip>
          <a:srcRect b="0" l="0" r="0" t="0"/>
          <a:stretch/>
        </p:blipFill>
        <p:spPr>
          <a:xfrm>
            <a:off x="3246291" y="4357654"/>
            <a:ext cx="2655142" cy="1726996"/>
          </a:xfrm>
          <a:prstGeom prst="rect">
            <a:avLst/>
          </a:prstGeom>
          <a:noFill/>
          <a:ln>
            <a:noFill/>
          </a:ln>
        </p:spPr>
      </p:pic>
      <p:pic>
        <p:nvPicPr>
          <p:cNvPr id="330" name="Google Shape;330;p14"/>
          <p:cNvPicPr preferRelativeResize="0"/>
          <p:nvPr/>
        </p:nvPicPr>
        <p:blipFill rotWithShape="1">
          <a:blip r:embed="rId7">
            <a:alphaModFix/>
          </a:blip>
          <a:srcRect b="0" l="0" r="0" t="0"/>
          <a:stretch/>
        </p:blipFill>
        <p:spPr>
          <a:xfrm>
            <a:off x="6148516" y="1398692"/>
            <a:ext cx="2785693" cy="1881565"/>
          </a:xfrm>
          <a:prstGeom prst="rect">
            <a:avLst/>
          </a:prstGeom>
          <a:noFill/>
          <a:ln>
            <a:noFill/>
          </a:ln>
        </p:spPr>
      </p:pic>
      <p:pic>
        <p:nvPicPr>
          <p:cNvPr id="331" name="Google Shape;331;p14"/>
          <p:cNvPicPr preferRelativeResize="0"/>
          <p:nvPr/>
        </p:nvPicPr>
        <p:blipFill rotWithShape="1">
          <a:blip r:embed="rId8">
            <a:alphaModFix/>
          </a:blip>
          <a:srcRect b="0" l="0" r="0" t="0"/>
          <a:stretch/>
        </p:blipFill>
        <p:spPr>
          <a:xfrm>
            <a:off x="5996448" y="4295432"/>
            <a:ext cx="2719422" cy="1789218"/>
          </a:xfrm>
          <a:prstGeom prst="rect">
            <a:avLst/>
          </a:prstGeom>
          <a:noFill/>
          <a:ln>
            <a:noFill/>
          </a:ln>
        </p:spPr>
      </p:pic>
      <p:pic>
        <p:nvPicPr>
          <p:cNvPr id="332" name="Google Shape;332;p14"/>
          <p:cNvPicPr preferRelativeResize="0"/>
          <p:nvPr/>
        </p:nvPicPr>
        <p:blipFill rotWithShape="1">
          <a:blip r:embed="rId9">
            <a:alphaModFix/>
          </a:blip>
          <a:srcRect b="0" l="0" r="0" t="0"/>
          <a:stretch/>
        </p:blipFill>
        <p:spPr>
          <a:xfrm>
            <a:off x="9369940" y="1398692"/>
            <a:ext cx="2616119" cy="1855794"/>
          </a:xfrm>
          <a:prstGeom prst="rect">
            <a:avLst/>
          </a:prstGeom>
          <a:noFill/>
          <a:ln>
            <a:noFill/>
          </a:ln>
        </p:spPr>
      </p:pic>
      <p:pic>
        <p:nvPicPr>
          <p:cNvPr id="333" name="Google Shape;333;p14"/>
          <p:cNvPicPr preferRelativeResize="0"/>
          <p:nvPr/>
        </p:nvPicPr>
        <p:blipFill rotWithShape="1">
          <a:blip r:embed="rId10">
            <a:alphaModFix/>
          </a:blip>
          <a:srcRect b="0" l="0" r="0" t="0"/>
          <a:stretch/>
        </p:blipFill>
        <p:spPr>
          <a:xfrm>
            <a:off x="9274675" y="4357654"/>
            <a:ext cx="2555201" cy="17269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5"/>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339" name="Google Shape;339;p15"/>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340" name="Google Shape;340;p15"/>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41" name="Google Shape;341;p15"/>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42" name="Google Shape;342;p15"/>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43" name="Google Shape;343;p15"/>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344" name="Google Shape;344;p15"/>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45" name="Google Shape;345;p15"/>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46" name="Google Shape;346;p15"/>
          <p:cNvSpPr/>
          <p:nvPr/>
        </p:nvSpPr>
        <p:spPr>
          <a:xfrm>
            <a:off x="6663247" y="369773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47" name="Google Shape;347;p15"/>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348" name="Google Shape;348;p15"/>
          <p:cNvPicPr preferRelativeResize="0"/>
          <p:nvPr/>
        </p:nvPicPr>
        <p:blipFill rotWithShape="1">
          <a:blip r:embed="rId3">
            <a:alphaModFix/>
          </a:blip>
          <a:srcRect b="0" l="0" r="0" t="0"/>
          <a:stretch/>
        </p:blipFill>
        <p:spPr>
          <a:xfrm>
            <a:off x="145353" y="1441007"/>
            <a:ext cx="2992049" cy="1933566"/>
          </a:xfrm>
          <a:prstGeom prst="rect">
            <a:avLst/>
          </a:prstGeom>
          <a:noFill/>
          <a:ln>
            <a:noFill/>
          </a:ln>
        </p:spPr>
      </p:pic>
      <p:pic>
        <p:nvPicPr>
          <p:cNvPr id="349" name="Google Shape;349;p15"/>
          <p:cNvPicPr preferRelativeResize="0"/>
          <p:nvPr/>
        </p:nvPicPr>
        <p:blipFill rotWithShape="1">
          <a:blip r:embed="rId4">
            <a:alphaModFix/>
          </a:blip>
          <a:srcRect b="0" l="0" r="0" t="0"/>
          <a:stretch/>
        </p:blipFill>
        <p:spPr>
          <a:xfrm>
            <a:off x="71596" y="4331453"/>
            <a:ext cx="3139561" cy="2070655"/>
          </a:xfrm>
          <a:prstGeom prst="rect">
            <a:avLst/>
          </a:prstGeom>
          <a:noFill/>
          <a:ln>
            <a:noFill/>
          </a:ln>
        </p:spPr>
      </p:pic>
      <p:pic>
        <p:nvPicPr>
          <p:cNvPr id="350" name="Google Shape;350;p15"/>
          <p:cNvPicPr preferRelativeResize="0"/>
          <p:nvPr/>
        </p:nvPicPr>
        <p:blipFill rotWithShape="1">
          <a:blip r:embed="rId5">
            <a:alphaModFix/>
          </a:blip>
          <a:srcRect b="0" l="0" r="0" t="0"/>
          <a:stretch/>
        </p:blipFill>
        <p:spPr>
          <a:xfrm>
            <a:off x="3211157" y="1413297"/>
            <a:ext cx="2658041" cy="1773613"/>
          </a:xfrm>
          <a:prstGeom prst="rect">
            <a:avLst/>
          </a:prstGeom>
          <a:noFill/>
          <a:ln>
            <a:noFill/>
          </a:ln>
        </p:spPr>
      </p:pic>
      <p:pic>
        <p:nvPicPr>
          <p:cNvPr id="351" name="Google Shape;351;p15"/>
          <p:cNvPicPr preferRelativeResize="0"/>
          <p:nvPr/>
        </p:nvPicPr>
        <p:blipFill rotWithShape="1">
          <a:blip r:embed="rId6">
            <a:alphaModFix/>
          </a:blip>
          <a:srcRect b="0" l="0" r="0" t="0"/>
          <a:stretch/>
        </p:blipFill>
        <p:spPr>
          <a:xfrm>
            <a:off x="3245222" y="4357654"/>
            <a:ext cx="2963630" cy="1972275"/>
          </a:xfrm>
          <a:prstGeom prst="rect">
            <a:avLst/>
          </a:prstGeom>
          <a:noFill/>
          <a:ln>
            <a:noFill/>
          </a:ln>
        </p:spPr>
      </p:pic>
      <p:pic>
        <p:nvPicPr>
          <p:cNvPr id="352" name="Google Shape;352;p15"/>
          <p:cNvPicPr preferRelativeResize="0"/>
          <p:nvPr/>
        </p:nvPicPr>
        <p:blipFill rotWithShape="1">
          <a:blip r:embed="rId7">
            <a:alphaModFix/>
          </a:blip>
          <a:srcRect b="0" l="0" r="0" t="0"/>
          <a:stretch/>
        </p:blipFill>
        <p:spPr>
          <a:xfrm>
            <a:off x="6091900" y="1413297"/>
            <a:ext cx="2551535" cy="1630647"/>
          </a:xfrm>
          <a:prstGeom prst="rect">
            <a:avLst/>
          </a:prstGeom>
          <a:noFill/>
          <a:ln>
            <a:noFill/>
          </a:ln>
        </p:spPr>
      </p:pic>
      <p:pic>
        <p:nvPicPr>
          <p:cNvPr id="353" name="Google Shape;353;p15"/>
          <p:cNvPicPr preferRelativeResize="0"/>
          <p:nvPr/>
        </p:nvPicPr>
        <p:blipFill rotWithShape="1">
          <a:blip r:embed="rId8">
            <a:alphaModFix/>
          </a:blip>
          <a:srcRect b="0" l="0" r="0" t="0"/>
          <a:stretch/>
        </p:blipFill>
        <p:spPr>
          <a:xfrm>
            <a:off x="6242917" y="4331453"/>
            <a:ext cx="2929382" cy="1847450"/>
          </a:xfrm>
          <a:prstGeom prst="rect">
            <a:avLst/>
          </a:prstGeom>
          <a:noFill/>
          <a:ln>
            <a:noFill/>
          </a:ln>
        </p:spPr>
      </p:pic>
      <p:pic>
        <p:nvPicPr>
          <p:cNvPr id="354" name="Google Shape;354;p15"/>
          <p:cNvPicPr preferRelativeResize="0"/>
          <p:nvPr/>
        </p:nvPicPr>
        <p:blipFill rotWithShape="1">
          <a:blip r:embed="rId9">
            <a:alphaModFix/>
          </a:blip>
          <a:srcRect b="0" l="0" r="0" t="0"/>
          <a:stretch/>
        </p:blipFill>
        <p:spPr>
          <a:xfrm>
            <a:off x="8866137" y="1286745"/>
            <a:ext cx="3062704" cy="2149064"/>
          </a:xfrm>
          <a:prstGeom prst="rect">
            <a:avLst/>
          </a:prstGeom>
          <a:noFill/>
          <a:ln>
            <a:noFill/>
          </a:ln>
        </p:spPr>
      </p:pic>
      <p:pic>
        <p:nvPicPr>
          <p:cNvPr id="355" name="Google Shape;355;p15"/>
          <p:cNvPicPr preferRelativeResize="0"/>
          <p:nvPr/>
        </p:nvPicPr>
        <p:blipFill rotWithShape="1">
          <a:blip r:embed="rId10">
            <a:alphaModFix/>
          </a:blip>
          <a:srcRect b="0" l="0" r="0" t="0"/>
          <a:stretch/>
        </p:blipFill>
        <p:spPr>
          <a:xfrm>
            <a:off x="9394531" y="4331453"/>
            <a:ext cx="2534310" cy="17548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6"/>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subject_1_data_2</a:t>
            </a:r>
            <a:r>
              <a:rPr lang="en-IN" sz="1800" u="sng">
                <a:solidFill>
                  <a:schemeClr val="dk1"/>
                </a:solidFill>
                <a:latin typeface="Century Gothic"/>
                <a:ea typeface="Century Gothic"/>
                <a:cs typeface="Century Gothic"/>
                <a:sym typeface="Century Gothic"/>
              </a:rPr>
              <a:t>  each channel (1-8) </a:t>
            </a:r>
            <a:endParaRPr/>
          </a:p>
        </p:txBody>
      </p:sp>
      <p:sp>
        <p:nvSpPr>
          <p:cNvPr id="361" name="Google Shape;361;p16"/>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362" name="Google Shape;362;p16"/>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363" name="Google Shape;363;p16"/>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sp>
        <p:nvSpPr>
          <p:cNvPr id="364" name="Google Shape;364;p16"/>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sp>
        <p:nvSpPr>
          <p:cNvPr id="365" name="Google Shape;365;p16"/>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sp>
        <p:nvSpPr>
          <p:cNvPr id="366" name="Google Shape;366;p16"/>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367" name="Google Shape;367;p16"/>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68" name="Google Shape;368;p16"/>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69" name="Google Shape;369;p16"/>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70" name="Google Shape;370;p16"/>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371" name="Google Shape;371;p16"/>
          <p:cNvPicPr preferRelativeResize="0"/>
          <p:nvPr/>
        </p:nvPicPr>
        <p:blipFill rotWithShape="1">
          <a:blip r:embed="rId3">
            <a:alphaModFix/>
          </a:blip>
          <a:srcRect b="0" l="0" r="0" t="0"/>
          <a:stretch/>
        </p:blipFill>
        <p:spPr>
          <a:xfrm>
            <a:off x="159356" y="1315136"/>
            <a:ext cx="2566427" cy="1609454"/>
          </a:xfrm>
          <a:prstGeom prst="rect">
            <a:avLst/>
          </a:prstGeom>
          <a:noFill/>
          <a:ln>
            <a:noFill/>
          </a:ln>
        </p:spPr>
      </p:pic>
      <p:pic>
        <p:nvPicPr>
          <p:cNvPr id="372" name="Google Shape;372;p16"/>
          <p:cNvPicPr preferRelativeResize="0"/>
          <p:nvPr/>
        </p:nvPicPr>
        <p:blipFill rotWithShape="1">
          <a:blip r:embed="rId4">
            <a:alphaModFix/>
          </a:blip>
          <a:srcRect b="0" l="0" r="0" t="0"/>
          <a:stretch/>
        </p:blipFill>
        <p:spPr>
          <a:xfrm>
            <a:off x="2872994" y="1247914"/>
            <a:ext cx="2650145" cy="1683568"/>
          </a:xfrm>
          <a:prstGeom prst="rect">
            <a:avLst/>
          </a:prstGeom>
          <a:noFill/>
          <a:ln>
            <a:noFill/>
          </a:ln>
        </p:spPr>
      </p:pic>
      <p:pic>
        <p:nvPicPr>
          <p:cNvPr id="373" name="Google Shape;373;p16"/>
          <p:cNvPicPr preferRelativeResize="0"/>
          <p:nvPr/>
        </p:nvPicPr>
        <p:blipFill rotWithShape="1">
          <a:blip r:embed="rId5">
            <a:alphaModFix/>
          </a:blip>
          <a:srcRect b="0" l="0" r="0" t="0"/>
          <a:stretch/>
        </p:blipFill>
        <p:spPr>
          <a:xfrm>
            <a:off x="5750402" y="1247914"/>
            <a:ext cx="2728119" cy="1778791"/>
          </a:xfrm>
          <a:prstGeom prst="rect">
            <a:avLst/>
          </a:prstGeom>
          <a:noFill/>
          <a:ln>
            <a:noFill/>
          </a:ln>
        </p:spPr>
      </p:pic>
      <p:pic>
        <p:nvPicPr>
          <p:cNvPr id="374" name="Google Shape;374;p16"/>
          <p:cNvPicPr preferRelativeResize="0"/>
          <p:nvPr/>
        </p:nvPicPr>
        <p:blipFill rotWithShape="1">
          <a:blip r:embed="rId6">
            <a:alphaModFix/>
          </a:blip>
          <a:srcRect b="0" l="0" r="0" t="0"/>
          <a:stretch/>
        </p:blipFill>
        <p:spPr>
          <a:xfrm>
            <a:off x="8959828" y="1191759"/>
            <a:ext cx="2464890" cy="1678790"/>
          </a:xfrm>
          <a:prstGeom prst="rect">
            <a:avLst/>
          </a:prstGeom>
          <a:noFill/>
          <a:ln>
            <a:noFill/>
          </a:ln>
        </p:spPr>
      </p:pic>
      <p:pic>
        <p:nvPicPr>
          <p:cNvPr id="375" name="Google Shape;375;p16"/>
          <p:cNvPicPr preferRelativeResize="0"/>
          <p:nvPr/>
        </p:nvPicPr>
        <p:blipFill rotWithShape="1">
          <a:blip r:embed="rId7">
            <a:alphaModFix/>
          </a:blip>
          <a:srcRect b="0" l="0" r="0" t="0"/>
          <a:stretch/>
        </p:blipFill>
        <p:spPr>
          <a:xfrm>
            <a:off x="159357" y="4192933"/>
            <a:ext cx="2948374" cy="1842108"/>
          </a:xfrm>
          <a:prstGeom prst="rect">
            <a:avLst/>
          </a:prstGeom>
          <a:noFill/>
          <a:ln>
            <a:noFill/>
          </a:ln>
        </p:spPr>
      </p:pic>
      <p:pic>
        <p:nvPicPr>
          <p:cNvPr id="376" name="Google Shape;376;p16"/>
          <p:cNvPicPr preferRelativeResize="0"/>
          <p:nvPr/>
        </p:nvPicPr>
        <p:blipFill rotWithShape="1">
          <a:blip r:embed="rId8">
            <a:alphaModFix/>
          </a:blip>
          <a:srcRect b="0" l="0" r="0" t="0"/>
          <a:stretch/>
        </p:blipFill>
        <p:spPr>
          <a:xfrm>
            <a:off x="3214204" y="4192933"/>
            <a:ext cx="2819653" cy="1842108"/>
          </a:xfrm>
          <a:prstGeom prst="rect">
            <a:avLst/>
          </a:prstGeom>
          <a:noFill/>
          <a:ln>
            <a:noFill/>
          </a:ln>
        </p:spPr>
      </p:pic>
      <p:pic>
        <p:nvPicPr>
          <p:cNvPr id="377" name="Google Shape;377;p16"/>
          <p:cNvPicPr preferRelativeResize="0"/>
          <p:nvPr/>
        </p:nvPicPr>
        <p:blipFill rotWithShape="1">
          <a:blip r:embed="rId9">
            <a:alphaModFix/>
          </a:blip>
          <a:srcRect b="0" l="0" r="0" t="0"/>
          <a:stretch/>
        </p:blipFill>
        <p:spPr>
          <a:xfrm>
            <a:off x="6065447" y="4192933"/>
            <a:ext cx="2467152" cy="1641810"/>
          </a:xfrm>
          <a:prstGeom prst="rect">
            <a:avLst/>
          </a:prstGeom>
          <a:noFill/>
          <a:ln>
            <a:noFill/>
          </a:ln>
        </p:spPr>
      </p:pic>
      <p:pic>
        <p:nvPicPr>
          <p:cNvPr id="378" name="Google Shape;378;p16"/>
          <p:cNvPicPr preferRelativeResize="0"/>
          <p:nvPr/>
        </p:nvPicPr>
        <p:blipFill rotWithShape="1">
          <a:blip r:embed="rId10">
            <a:alphaModFix/>
          </a:blip>
          <a:srcRect b="0" l="0" r="0" t="0"/>
          <a:stretch/>
        </p:blipFill>
        <p:spPr>
          <a:xfrm>
            <a:off x="8959828" y="4081061"/>
            <a:ext cx="2738902" cy="18655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7"/>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sp>
        <p:nvSpPr>
          <p:cNvPr id="384" name="Google Shape;384;p17"/>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sp>
        <p:nvSpPr>
          <p:cNvPr id="385" name="Google Shape;385;p17"/>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86" name="Google Shape;386;p17"/>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87" name="Google Shape;387;p17"/>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88" name="Google Shape;388;p17"/>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389" name="Google Shape;389;p17"/>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390" name="Google Shape;390;p17"/>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391" name="Google Shape;391;p17"/>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392" name="Google Shape;392;p17"/>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393" name="Google Shape;393;p17"/>
          <p:cNvPicPr preferRelativeResize="0"/>
          <p:nvPr/>
        </p:nvPicPr>
        <p:blipFill rotWithShape="1">
          <a:blip r:embed="rId3">
            <a:alphaModFix/>
          </a:blip>
          <a:srcRect b="0" l="0" r="0" t="0"/>
          <a:stretch/>
        </p:blipFill>
        <p:spPr>
          <a:xfrm>
            <a:off x="171307" y="1302141"/>
            <a:ext cx="2809887" cy="1869995"/>
          </a:xfrm>
          <a:prstGeom prst="rect">
            <a:avLst/>
          </a:prstGeom>
          <a:noFill/>
          <a:ln>
            <a:noFill/>
          </a:ln>
        </p:spPr>
      </p:pic>
      <p:pic>
        <p:nvPicPr>
          <p:cNvPr id="394" name="Google Shape;394;p17"/>
          <p:cNvPicPr preferRelativeResize="0"/>
          <p:nvPr/>
        </p:nvPicPr>
        <p:blipFill rotWithShape="1">
          <a:blip r:embed="rId4">
            <a:alphaModFix/>
          </a:blip>
          <a:srcRect b="0" l="0" r="0" t="0"/>
          <a:stretch/>
        </p:blipFill>
        <p:spPr>
          <a:xfrm>
            <a:off x="246595" y="4487388"/>
            <a:ext cx="2659310" cy="1717471"/>
          </a:xfrm>
          <a:prstGeom prst="rect">
            <a:avLst/>
          </a:prstGeom>
          <a:noFill/>
          <a:ln>
            <a:noFill/>
          </a:ln>
        </p:spPr>
      </p:pic>
      <p:pic>
        <p:nvPicPr>
          <p:cNvPr id="395" name="Google Shape;395;p17"/>
          <p:cNvPicPr preferRelativeResize="0"/>
          <p:nvPr/>
        </p:nvPicPr>
        <p:blipFill rotWithShape="1">
          <a:blip r:embed="rId5">
            <a:alphaModFix/>
          </a:blip>
          <a:srcRect b="0" l="0" r="0" t="0"/>
          <a:stretch/>
        </p:blipFill>
        <p:spPr>
          <a:xfrm>
            <a:off x="3105593" y="1280486"/>
            <a:ext cx="2859779" cy="1913304"/>
          </a:xfrm>
          <a:prstGeom prst="rect">
            <a:avLst/>
          </a:prstGeom>
          <a:noFill/>
          <a:ln>
            <a:noFill/>
          </a:ln>
        </p:spPr>
      </p:pic>
      <p:pic>
        <p:nvPicPr>
          <p:cNvPr id="396" name="Google Shape;396;p17"/>
          <p:cNvPicPr preferRelativeResize="0"/>
          <p:nvPr/>
        </p:nvPicPr>
        <p:blipFill rotWithShape="1">
          <a:blip r:embed="rId6">
            <a:alphaModFix/>
          </a:blip>
          <a:srcRect b="0" l="0" r="0" t="0"/>
          <a:stretch/>
        </p:blipFill>
        <p:spPr>
          <a:xfrm>
            <a:off x="2981194" y="4418932"/>
            <a:ext cx="2717505" cy="1785927"/>
          </a:xfrm>
          <a:prstGeom prst="rect">
            <a:avLst/>
          </a:prstGeom>
          <a:noFill/>
          <a:ln>
            <a:noFill/>
          </a:ln>
        </p:spPr>
      </p:pic>
      <p:pic>
        <p:nvPicPr>
          <p:cNvPr id="397" name="Google Shape;397;p17"/>
          <p:cNvPicPr preferRelativeResize="0"/>
          <p:nvPr/>
        </p:nvPicPr>
        <p:blipFill rotWithShape="1">
          <a:blip r:embed="rId7">
            <a:alphaModFix/>
          </a:blip>
          <a:srcRect b="0" l="0" r="0" t="0"/>
          <a:stretch/>
        </p:blipFill>
        <p:spPr>
          <a:xfrm>
            <a:off x="6208852" y="1384861"/>
            <a:ext cx="2638111" cy="1704554"/>
          </a:xfrm>
          <a:prstGeom prst="rect">
            <a:avLst/>
          </a:prstGeom>
          <a:noFill/>
          <a:ln>
            <a:noFill/>
          </a:ln>
        </p:spPr>
      </p:pic>
      <p:pic>
        <p:nvPicPr>
          <p:cNvPr id="398" name="Google Shape;398;p17"/>
          <p:cNvPicPr preferRelativeResize="0"/>
          <p:nvPr/>
        </p:nvPicPr>
        <p:blipFill rotWithShape="1">
          <a:blip r:embed="rId8">
            <a:alphaModFix/>
          </a:blip>
          <a:srcRect b="0" l="0" r="0" t="0"/>
          <a:stretch/>
        </p:blipFill>
        <p:spPr>
          <a:xfrm>
            <a:off x="5900989" y="4325340"/>
            <a:ext cx="2945974" cy="1796077"/>
          </a:xfrm>
          <a:prstGeom prst="rect">
            <a:avLst/>
          </a:prstGeom>
          <a:noFill/>
          <a:ln>
            <a:noFill/>
          </a:ln>
        </p:spPr>
      </p:pic>
      <p:pic>
        <p:nvPicPr>
          <p:cNvPr id="399" name="Google Shape;399;p17"/>
          <p:cNvPicPr preferRelativeResize="0"/>
          <p:nvPr/>
        </p:nvPicPr>
        <p:blipFill rotWithShape="1">
          <a:blip r:embed="rId9">
            <a:alphaModFix/>
          </a:blip>
          <a:srcRect b="0" l="0" r="0" t="0"/>
          <a:stretch/>
        </p:blipFill>
        <p:spPr>
          <a:xfrm>
            <a:off x="9236040" y="1302141"/>
            <a:ext cx="2798488" cy="1986874"/>
          </a:xfrm>
          <a:prstGeom prst="rect">
            <a:avLst/>
          </a:prstGeom>
          <a:noFill/>
          <a:ln>
            <a:noFill/>
          </a:ln>
        </p:spPr>
      </p:pic>
      <p:pic>
        <p:nvPicPr>
          <p:cNvPr id="400" name="Google Shape;400;p17"/>
          <p:cNvPicPr preferRelativeResize="0"/>
          <p:nvPr/>
        </p:nvPicPr>
        <p:blipFill rotWithShape="1">
          <a:blip r:embed="rId10">
            <a:alphaModFix/>
          </a:blip>
          <a:srcRect b="0" l="0" r="0" t="0"/>
          <a:stretch/>
        </p:blipFill>
        <p:spPr>
          <a:xfrm>
            <a:off x="9136339" y="4229815"/>
            <a:ext cx="2985275" cy="20590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8"/>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406" name="Google Shape;406;p18"/>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407" name="Google Shape;407;p18"/>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08" name="Google Shape;408;p18"/>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09" name="Google Shape;409;p18"/>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10" name="Google Shape;410;p18"/>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411" name="Google Shape;411;p18"/>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12" name="Google Shape;412;p18"/>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13" name="Google Shape;413;p18"/>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14" name="Google Shape;414;p18"/>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415" name="Google Shape;415;p18"/>
          <p:cNvPicPr preferRelativeResize="0"/>
          <p:nvPr/>
        </p:nvPicPr>
        <p:blipFill rotWithShape="1">
          <a:blip r:embed="rId3">
            <a:alphaModFix/>
          </a:blip>
          <a:srcRect b="0" l="0" r="0" t="0"/>
          <a:stretch/>
        </p:blipFill>
        <p:spPr>
          <a:xfrm>
            <a:off x="228349" y="1424465"/>
            <a:ext cx="3053943" cy="1950108"/>
          </a:xfrm>
          <a:prstGeom prst="rect">
            <a:avLst/>
          </a:prstGeom>
          <a:noFill/>
          <a:ln>
            <a:noFill/>
          </a:ln>
        </p:spPr>
      </p:pic>
      <p:pic>
        <p:nvPicPr>
          <p:cNvPr id="416" name="Google Shape;416;p18"/>
          <p:cNvPicPr preferRelativeResize="0"/>
          <p:nvPr/>
        </p:nvPicPr>
        <p:blipFill rotWithShape="1">
          <a:blip r:embed="rId4">
            <a:alphaModFix/>
          </a:blip>
          <a:srcRect b="0" l="0" r="0" t="0"/>
          <a:stretch/>
        </p:blipFill>
        <p:spPr>
          <a:xfrm>
            <a:off x="137475" y="4469327"/>
            <a:ext cx="3235689" cy="2046839"/>
          </a:xfrm>
          <a:prstGeom prst="rect">
            <a:avLst/>
          </a:prstGeom>
          <a:noFill/>
          <a:ln>
            <a:noFill/>
          </a:ln>
        </p:spPr>
      </p:pic>
      <p:pic>
        <p:nvPicPr>
          <p:cNvPr id="417" name="Google Shape;417;p18"/>
          <p:cNvPicPr preferRelativeResize="0"/>
          <p:nvPr/>
        </p:nvPicPr>
        <p:blipFill rotWithShape="1">
          <a:blip r:embed="rId5">
            <a:alphaModFix/>
          </a:blip>
          <a:srcRect b="0" l="0" r="0" t="0"/>
          <a:stretch/>
        </p:blipFill>
        <p:spPr>
          <a:xfrm>
            <a:off x="3373164" y="1461997"/>
            <a:ext cx="2495221" cy="1639969"/>
          </a:xfrm>
          <a:prstGeom prst="rect">
            <a:avLst/>
          </a:prstGeom>
          <a:noFill/>
          <a:ln>
            <a:noFill/>
          </a:ln>
        </p:spPr>
      </p:pic>
      <p:pic>
        <p:nvPicPr>
          <p:cNvPr id="418" name="Google Shape;418;p18"/>
          <p:cNvPicPr preferRelativeResize="0"/>
          <p:nvPr/>
        </p:nvPicPr>
        <p:blipFill rotWithShape="1">
          <a:blip r:embed="rId6">
            <a:alphaModFix/>
          </a:blip>
          <a:srcRect b="0" l="0" r="0" t="0"/>
          <a:stretch/>
        </p:blipFill>
        <p:spPr>
          <a:xfrm>
            <a:off x="3426103" y="4469327"/>
            <a:ext cx="2769709" cy="1817622"/>
          </a:xfrm>
          <a:prstGeom prst="rect">
            <a:avLst/>
          </a:prstGeom>
          <a:noFill/>
          <a:ln>
            <a:noFill/>
          </a:ln>
        </p:spPr>
      </p:pic>
      <p:pic>
        <p:nvPicPr>
          <p:cNvPr id="419" name="Google Shape;419;p18"/>
          <p:cNvPicPr preferRelativeResize="0"/>
          <p:nvPr/>
        </p:nvPicPr>
        <p:blipFill rotWithShape="1">
          <a:blip r:embed="rId7">
            <a:alphaModFix/>
          </a:blip>
          <a:srcRect b="0" l="0" r="0" t="0"/>
          <a:stretch/>
        </p:blipFill>
        <p:spPr>
          <a:xfrm>
            <a:off x="6052457" y="1461997"/>
            <a:ext cx="2801821" cy="1869525"/>
          </a:xfrm>
          <a:prstGeom prst="rect">
            <a:avLst/>
          </a:prstGeom>
          <a:noFill/>
          <a:ln>
            <a:noFill/>
          </a:ln>
        </p:spPr>
      </p:pic>
      <p:pic>
        <p:nvPicPr>
          <p:cNvPr id="420" name="Google Shape;420;p18"/>
          <p:cNvPicPr preferRelativeResize="0"/>
          <p:nvPr/>
        </p:nvPicPr>
        <p:blipFill rotWithShape="1">
          <a:blip r:embed="rId8">
            <a:alphaModFix/>
          </a:blip>
          <a:srcRect b="0" l="0" r="0" t="0"/>
          <a:stretch/>
        </p:blipFill>
        <p:spPr>
          <a:xfrm>
            <a:off x="6308114" y="4431975"/>
            <a:ext cx="2835650" cy="1793574"/>
          </a:xfrm>
          <a:prstGeom prst="rect">
            <a:avLst/>
          </a:prstGeom>
          <a:noFill/>
          <a:ln>
            <a:noFill/>
          </a:ln>
        </p:spPr>
      </p:pic>
      <p:pic>
        <p:nvPicPr>
          <p:cNvPr id="421" name="Google Shape;421;p18"/>
          <p:cNvPicPr preferRelativeResize="0"/>
          <p:nvPr/>
        </p:nvPicPr>
        <p:blipFill rotWithShape="1">
          <a:blip r:embed="rId9">
            <a:alphaModFix/>
          </a:blip>
          <a:srcRect b="0" l="0" r="0" t="0"/>
          <a:stretch/>
        </p:blipFill>
        <p:spPr>
          <a:xfrm>
            <a:off x="9232094" y="1386457"/>
            <a:ext cx="2793725" cy="1945065"/>
          </a:xfrm>
          <a:prstGeom prst="rect">
            <a:avLst/>
          </a:prstGeom>
          <a:noFill/>
          <a:ln>
            <a:noFill/>
          </a:ln>
        </p:spPr>
      </p:pic>
      <p:pic>
        <p:nvPicPr>
          <p:cNvPr id="422" name="Google Shape;422;p18"/>
          <p:cNvPicPr preferRelativeResize="0"/>
          <p:nvPr/>
        </p:nvPicPr>
        <p:blipFill rotWithShape="1">
          <a:blip r:embed="rId10">
            <a:alphaModFix/>
          </a:blip>
          <a:srcRect b="0" l="0" r="0" t="0"/>
          <a:stretch/>
        </p:blipFill>
        <p:spPr>
          <a:xfrm>
            <a:off x="9355864" y="4469327"/>
            <a:ext cx="2546183" cy="17005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9"/>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428" name="Google Shape;428;p19"/>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429" name="Google Shape;429;p19"/>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30" name="Google Shape;430;p19"/>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31" name="Google Shape;431;p19"/>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32" name="Google Shape;432;p19"/>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433" name="Google Shape;433;p19"/>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34" name="Google Shape;434;p19"/>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35" name="Google Shape;435;p19"/>
          <p:cNvSpPr/>
          <p:nvPr/>
        </p:nvSpPr>
        <p:spPr>
          <a:xfrm>
            <a:off x="6663247" y="369773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36" name="Google Shape;436;p19"/>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437" name="Google Shape;437;p19"/>
          <p:cNvPicPr preferRelativeResize="0"/>
          <p:nvPr/>
        </p:nvPicPr>
        <p:blipFill rotWithShape="1">
          <a:blip r:embed="rId3">
            <a:alphaModFix/>
          </a:blip>
          <a:srcRect b="0" l="0" r="0" t="0"/>
          <a:stretch/>
        </p:blipFill>
        <p:spPr>
          <a:xfrm>
            <a:off x="77976" y="1469586"/>
            <a:ext cx="2996549" cy="1904987"/>
          </a:xfrm>
          <a:prstGeom prst="rect">
            <a:avLst/>
          </a:prstGeom>
          <a:noFill/>
          <a:ln>
            <a:noFill/>
          </a:ln>
        </p:spPr>
      </p:pic>
      <p:pic>
        <p:nvPicPr>
          <p:cNvPr id="438" name="Google Shape;438;p19"/>
          <p:cNvPicPr preferRelativeResize="0"/>
          <p:nvPr/>
        </p:nvPicPr>
        <p:blipFill rotWithShape="1">
          <a:blip r:embed="rId4">
            <a:alphaModFix/>
          </a:blip>
          <a:srcRect b="0" l="0" r="0" t="0"/>
          <a:stretch/>
        </p:blipFill>
        <p:spPr>
          <a:xfrm>
            <a:off x="77976" y="4469327"/>
            <a:ext cx="3144353" cy="2035872"/>
          </a:xfrm>
          <a:prstGeom prst="rect">
            <a:avLst/>
          </a:prstGeom>
          <a:noFill/>
          <a:ln>
            <a:noFill/>
          </a:ln>
        </p:spPr>
      </p:pic>
      <p:pic>
        <p:nvPicPr>
          <p:cNvPr id="439" name="Google Shape;439;p19"/>
          <p:cNvPicPr preferRelativeResize="0"/>
          <p:nvPr/>
        </p:nvPicPr>
        <p:blipFill rotWithShape="1">
          <a:blip r:embed="rId5">
            <a:alphaModFix/>
          </a:blip>
          <a:srcRect b="0" l="0" r="0" t="0"/>
          <a:stretch/>
        </p:blipFill>
        <p:spPr>
          <a:xfrm>
            <a:off x="3145047" y="1359043"/>
            <a:ext cx="2994364" cy="1952619"/>
          </a:xfrm>
          <a:prstGeom prst="rect">
            <a:avLst/>
          </a:prstGeom>
          <a:noFill/>
          <a:ln>
            <a:noFill/>
          </a:ln>
        </p:spPr>
      </p:pic>
      <p:pic>
        <p:nvPicPr>
          <p:cNvPr id="440" name="Google Shape;440;p19"/>
          <p:cNvPicPr preferRelativeResize="0"/>
          <p:nvPr/>
        </p:nvPicPr>
        <p:blipFill rotWithShape="1">
          <a:blip r:embed="rId6">
            <a:alphaModFix/>
          </a:blip>
          <a:srcRect b="0" l="0" r="0" t="0"/>
          <a:stretch/>
        </p:blipFill>
        <p:spPr>
          <a:xfrm>
            <a:off x="3338143" y="4469327"/>
            <a:ext cx="2992270" cy="1866882"/>
          </a:xfrm>
          <a:prstGeom prst="rect">
            <a:avLst/>
          </a:prstGeom>
          <a:noFill/>
          <a:ln>
            <a:noFill/>
          </a:ln>
        </p:spPr>
      </p:pic>
      <p:pic>
        <p:nvPicPr>
          <p:cNvPr id="441" name="Google Shape;441;p19"/>
          <p:cNvPicPr preferRelativeResize="0"/>
          <p:nvPr/>
        </p:nvPicPr>
        <p:blipFill rotWithShape="1">
          <a:blip r:embed="rId7">
            <a:alphaModFix/>
          </a:blip>
          <a:srcRect b="0" l="0" r="0" t="0"/>
          <a:stretch/>
        </p:blipFill>
        <p:spPr>
          <a:xfrm>
            <a:off x="6330413" y="1302141"/>
            <a:ext cx="2857102" cy="1864208"/>
          </a:xfrm>
          <a:prstGeom prst="rect">
            <a:avLst/>
          </a:prstGeom>
          <a:noFill/>
          <a:ln>
            <a:noFill/>
          </a:ln>
        </p:spPr>
      </p:pic>
      <p:pic>
        <p:nvPicPr>
          <p:cNvPr id="442" name="Google Shape;442;p19"/>
          <p:cNvPicPr preferRelativeResize="0"/>
          <p:nvPr/>
        </p:nvPicPr>
        <p:blipFill rotWithShape="1">
          <a:blip r:embed="rId8">
            <a:alphaModFix/>
          </a:blip>
          <a:srcRect b="0" l="0" r="0" t="0"/>
          <a:stretch/>
        </p:blipFill>
        <p:spPr>
          <a:xfrm>
            <a:off x="6446227" y="4574774"/>
            <a:ext cx="2774735" cy="1761435"/>
          </a:xfrm>
          <a:prstGeom prst="rect">
            <a:avLst/>
          </a:prstGeom>
          <a:noFill/>
          <a:ln>
            <a:noFill/>
          </a:ln>
        </p:spPr>
      </p:pic>
      <p:pic>
        <p:nvPicPr>
          <p:cNvPr id="443" name="Google Shape;443;p19"/>
          <p:cNvPicPr preferRelativeResize="0"/>
          <p:nvPr/>
        </p:nvPicPr>
        <p:blipFill rotWithShape="1">
          <a:blip r:embed="rId9">
            <a:alphaModFix/>
          </a:blip>
          <a:srcRect b="0" l="0" r="0" t="0"/>
          <a:stretch/>
        </p:blipFill>
        <p:spPr>
          <a:xfrm>
            <a:off x="9220962" y="1229991"/>
            <a:ext cx="2884231" cy="2027636"/>
          </a:xfrm>
          <a:prstGeom prst="rect">
            <a:avLst/>
          </a:prstGeom>
          <a:noFill/>
          <a:ln>
            <a:noFill/>
          </a:ln>
        </p:spPr>
      </p:pic>
      <p:pic>
        <p:nvPicPr>
          <p:cNvPr id="444" name="Google Shape;444;p19"/>
          <p:cNvPicPr preferRelativeResize="0"/>
          <p:nvPr/>
        </p:nvPicPr>
        <p:blipFill rotWithShape="1">
          <a:blip r:embed="rId10">
            <a:alphaModFix/>
          </a:blip>
          <a:srcRect b="0" l="0" r="0" t="0"/>
          <a:stretch/>
        </p:blipFill>
        <p:spPr>
          <a:xfrm>
            <a:off x="9309908" y="4469327"/>
            <a:ext cx="2795285" cy="19150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nvSpPr>
        <p:spPr>
          <a:xfrm>
            <a:off x="278674" y="191587"/>
            <a:ext cx="118001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800" u="sng">
                <a:solidFill>
                  <a:schemeClr val="dk1"/>
                </a:solidFill>
                <a:latin typeface="Century Gothic"/>
                <a:ea typeface="Century Gothic"/>
                <a:cs typeface="Century Gothic"/>
                <a:sym typeface="Century Gothic"/>
              </a:rPr>
              <a:t>Plan of when and for how much duration to show red or white color:</a:t>
            </a:r>
            <a:endParaRPr b="1" sz="2800" u="sng">
              <a:solidFill>
                <a:schemeClr val="dk1"/>
              </a:solidFill>
              <a:latin typeface="Century Gothic"/>
              <a:ea typeface="Century Gothic"/>
              <a:cs typeface="Century Gothic"/>
              <a:sym typeface="Century Gothic"/>
            </a:endParaRPr>
          </a:p>
        </p:txBody>
      </p:sp>
      <p:pic>
        <p:nvPicPr>
          <p:cNvPr id="174" name="Google Shape;174;p2"/>
          <p:cNvPicPr preferRelativeResize="0"/>
          <p:nvPr/>
        </p:nvPicPr>
        <p:blipFill rotWithShape="1">
          <a:blip r:embed="rId3">
            <a:alphaModFix/>
          </a:blip>
          <a:srcRect b="0" l="0" r="0" t="0"/>
          <a:stretch/>
        </p:blipFill>
        <p:spPr>
          <a:xfrm>
            <a:off x="836024" y="772231"/>
            <a:ext cx="9387840" cy="853892"/>
          </a:xfrm>
          <a:prstGeom prst="rect">
            <a:avLst/>
          </a:prstGeom>
          <a:noFill/>
          <a:ln>
            <a:noFill/>
          </a:ln>
        </p:spPr>
      </p:pic>
      <p:pic>
        <p:nvPicPr>
          <p:cNvPr id="175" name="Google Shape;175;p2"/>
          <p:cNvPicPr preferRelativeResize="0"/>
          <p:nvPr/>
        </p:nvPicPr>
        <p:blipFill rotWithShape="1">
          <a:blip r:embed="rId4">
            <a:alphaModFix/>
          </a:blip>
          <a:srcRect b="0" l="0" r="0" t="0"/>
          <a:stretch/>
        </p:blipFill>
        <p:spPr>
          <a:xfrm>
            <a:off x="836024" y="1756675"/>
            <a:ext cx="8786947" cy="873045"/>
          </a:xfrm>
          <a:prstGeom prst="rect">
            <a:avLst/>
          </a:prstGeom>
          <a:noFill/>
          <a:ln>
            <a:noFill/>
          </a:ln>
        </p:spPr>
      </p:pic>
      <p:pic>
        <p:nvPicPr>
          <p:cNvPr id="176" name="Google Shape;176;p2"/>
          <p:cNvPicPr preferRelativeResize="0"/>
          <p:nvPr/>
        </p:nvPicPr>
        <p:blipFill rotWithShape="1">
          <a:blip r:embed="rId5">
            <a:alphaModFix/>
          </a:blip>
          <a:srcRect b="0" l="0" r="0" t="0"/>
          <a:stretch/>
        </p:blipFill>
        <p:spPr>
          <a:xfrm>
            <a:off x="836024" y="2757417"/>
            <a:ext cx="8786947" cy="870454"/>
          </a:xfrm>
          <a:prstGeom prst="rect">
            <a:avLst/>
          </a:prstGeom>
          <a:noFill/>
          <a:ln>
            <a:noFill/>
          </a:ln>
        </p:spPr>
      </p:pic>
      <p:pic>
        <p:nvPicPr>
          <p:cNvPr id="177" name="Google Shape;177;p2"/>
          <p:cNvPicPr preferRelativeResize="0"/>
          <p:nvPr/>
        </p:nvPicPr>
        <p:blipFill rotWithShape="1">
          <a:blip r:embed="rId6">
            <a:alphaModFix/>
          </a:blip>
          <a:srcRect b="0" l="0" r="0" t="0"/>
          <a:stretch/>
        </p:blipFill>
        <p:spPr>
          <a:xfrm>
            <a:off x="770965" y="3773033"/>
            <a:ext cx="8852006" cy="848964"/>
          </a:xfrm>
          <a:prstGeom prst="rect">
            <a:avLst/>
          </a:prstGeom>
          <a:noFill/>
          <a:ln>
            <a:noFill/>
          </a:ln>
        </p:spPr>
      </p:pic>
      <p:pic>
        <p:nvPicPr>
          <p:cNvPr id="178" name="Google Shape;178;p2"/>
          <p:cNvPicPr preferRelativeResize="0"/>
          <p:nvPr/>
        </p:nvPicPr>
        <p:blipFill rotWithShape="1">
          <a:blip r:embed="rId7">
            <a:alphaModFix/>
          </a:blip>
          <a:srcRect b="0" l="0" r="0" t="0"/>
          <a:stretch/>
        </p:blipFill>
        <p:spPr>
          <a:xfrm>
            <a:off x="770965" y="4817115"/>
            <a:ext cx="9002614" cy="881264"/>
          </a:xfrm>
          <a:prstGeom prst="rect">
            <a:avLst/>
          </a:prstGeom>
          <a:noFill/>
          <a:ln>
            <a:noFill/>
          </a:ln>
        </p:spPr>
      </p:pic>
      <p:pic>
        <p:nvPicPr>
          <p:cNvPr id="179" name="Google Shape;179;p2"/>
          <p:cNvPicPr preferRelativeResize="0"/>
          <p:nvPr/>
        </p:nvPicPr>
        <p:blipFill rotWithShape="1">
          <a:blip r:embed="rId8">
            <a:alphaModFix/>
          </a:blip>
          <a:srcRect b="0" l="0" r="0" t="0"/>
          <a:stretch/>
        </p:blipFill>
        <p:spPr>
          <a:xfrm>
            <a:off x="1143384" y="5923797"/>
            <a:ext cx="7718240" cy="853147"/>
          </a:xfrm>
          <a:prstGeom prst="rect">
            <a:avLst/>
          </a:prstGeom>
          <a:noFill/>
          <a:ln>
            <a:noFill/>
          </a:ln>
        </p:spPr>
      </p:pic>
      <p:sp>
        <p:nvSpPr>
          <p:cNvPr id="180" name="Google Shape;180;p2"/>
          <p:cNvSpPr/>
          <p:nvPr/>
        </p:nvSpPr>
        <p:spPr>
          <a:xfrm>
            <a:off x="278674" y="1199177"/>
            <a:ext cx="557350" cy="202903"/>
          </a:xfrm>
          <a:prstGeom prst="right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1" name="Google Shape;181;p2"/>
          <p:cNvSpPr/>
          <p:nvPr/>
        </p:nvSpPr>
        <p:spPr>
          <a:xfrm>
            <a:off x="8861624" y="6350370"/>
            <a:ext cx="656845" cy="250727"/>
          </a:xfrm>
          <a:prstGeom prst="right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2" name="Google Shape;182;p2"/>
          <p:cNvSpPr txBox="1"/>
          <p:nvPr/>
        </p:nvSpPr>
        <p:spPr>
          <a:xfrm>
            <a:off x="9919064" y="2246810"/>
            <a:ext cx="215972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 </a:t>
            </a:r>
            <a:r>
              <a:rPr lang="en-IN" sz="1800">
                <a:solidFill>
                  <a:schemeClr val="dk1"/>
                </a:solidFill>
                <a:latin typeface="Century Gothic"/>
                <a:ea typeface="Century Gothic"/>
                <a:cs typeface="Century Gothic"/>
                <a:sym typeface="Century Gothic"/>
              </a:rPr>
              <a:t>        -&gt; fixation</a:t>
            </a:r>
            <a:endParaRPr/>
          </a:p>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Red</a:t>
            </a:r>
            <a:r>
              <a:rPr lang="en-IN" sz="1800">
                <a:solidFill>
                  <a:schemeClr val="dk1"/>
                </a:solidFill>
                <a:latin typeface="Century Gothic"/>
                <a:ea typeface="Century Gothic"/>
                <a:cs typeface="Century Gothic"/>
                <a:sym typeface="Century Gothic"/>
              </a:rPr>
              <a:t>    -&gt; red </a:t>
            </a:r>
            <a:endParaRPr/>
          </a:p>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White</a:t>
            </a:r>
            <a:r>
              <a:rPr lang="en-IN" sz="1800">
                <a:solidFill>
                  <a:schemeClr val="dk1"/>
                </a:solidFill>
                <a:latin typeface="Century Gothic"/>
                <a:ea typeface="Century Gothic"/>
                <a:cs typeface="Century Gothic"/>
                <a:sym typeface="Century Gothic"/>
              </a:rPr>
              <a:t> -&gt; white</a:t>
            </a:r>
            <a:endParaRPr sz="1800">
              <a:solidFill>
                <a:schemeClr val="dk1"/>
              </a:solidFill>
              <a:latin typeface="Century Gothic"/>
              <a:ea typeface="Century Gothic"/>
              <a:cs typeface="Century Gothic"/>
              <a:sym typeface="Century Gothic"/>
            </a:endParaRPr>
          </a:p>
        </p:txBody>
      </p:sp>
      <p:sp>
        <p:nvSpPr>
          <p:cNvPr id="183" name="Google Shape;183;p2"/>
          <p:cNvSpPr txBox="1"/>
          <p:nvPr/>
        </p:nvSpPr>
        <p:spPr>
          <a:xfrm>
            <a:off x="9692640" y="3606161"/>
            <a:ext cx="22468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Total time</a:t>
            </a:r>
            <a:r>
              <a:rPr lang="en-IN" sz="1800">
                <a:solidFill>
                  <a:schemeClr val="dk1"/>
                </a:solidFill>
                <a:latin typeface="Century Gothic"/>
                <a:ea typeface="Century Gothic"/>
                <a:cs typeface="Century Gothic"/>
                <a:sym typeface="Century Gothic"/>
              </a:rPr>
              <a:t>-  340 s      (5.66 min)</a:t>
            </a:r>
            <a:endParaRPr sz="1800">
              <a:solidFill>
                <a:schemeClr val="dk1"/>
              </a:solidFill>
              <a:latin typeface="Century Gothic"/>
              <a:ea typeface="Century Gothic"/>
              <a:cs typeface="Century Gothic"/>
              <a:sym typeface="Century Gothic"/>
            </a:endParaRPr>
          </a:p>
        </p:txBody>
      </p:sp>
      <p:sp>
        <p:nvSpPr>
          <p:cNvPr id="184" name="Google Shape;184;p2"/>
          <p:cNvSpPr txBox="1"/>
          <p:nvPr/>
        </p:nvSpPr>
        <p:spPr>
          <a:xfrm>
            <a:off x="9919064" y="4503847"/>
            <a:ext cx="20813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50 colours shown</a:t>
            </a:r>
            <a:endParaRPr sz="1800">
              <a:solidFill>
                <a:schemeClr val="dk1"/>
              </a:solidFill>
              <a:latin typeface="Century Gothic"/>
              <a:ea typeface="Century Gothic"/>
              <a:cs typeface="Century Gothic"/>
              <a:sym typeface="Century Gothic"/>
            </a:endParaRPr>
          </a:p>
        </p:txBody>
      </p:sp>
      <p:sp>
        <p:nvSpPr>
          <p:cNvPr id="185" name="Google Shape;185;p2"/>
          <p:cNvSpPr/>
          <p:nvPr/>
        </p:nvSpPr>
        <p:spPr>
          <a:xfrm>
            <a:off x="9789729" y="2160697"/>
            <a:ext cx="2418300" cy="2788200"/>
          </a:xfrm>
          <a:prstGeom prst="rect">
            <a:avLst/>
          </a:prstGeom>
          <a:no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0"/>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subject_1_data_3</a:t>
            </a:r>
            <a:r>
              <a:rPr lang="en-IN" sz="1800" u="sng">
                <a:solidFill>
                  <a:schemeClr val="dk1"/>
                </a:solidFill>
                <a:latin typeface="Century Gothic"/>
                <a:ea typeface="Century Gothic"/>
                <a:cs typeface="Century Gothic"/>
                <a:sym typeface="Century Gothic"/>
              </a:rPr>
              <a:t>  each channel (1-8) </a:t>
            </a:r>
            <a:endParaRPr/>
          </a:p>
        </p:txBody>
      </p:sp>
      <p:sp>
        <p:nvSpPr>
          <p:cNvPr id="450" name="Google Shape;450;p20"/>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451" name="Google Shape;451;p20"/>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452" name="Google Shape;452;p20"/>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sp>
        <p:nvSpPr>
          <p:cNvPr id="453" name="Google Shape;453;p20"/>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sp>
        <p:nvSpPr>
          <p:cNvPr id="454" name="Google Shape;454;p20"/>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sp>
        <p:nvSpPr>
          <p:cNvPr id="455" name="Google Shape;455;p20"/>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456" name="Google Shape;456;p20"/>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57" name="Google Shape;457;p20"/>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58" name="Google Shape;458;p20"/>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59" name="Google Shape;459;p20"/>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460" name="Google Shape;460;p20"/>
          <p:cNvPicPr preferRelativeResize="0"/>
          <p:nvPr/>
        </p:nvPicPr>
        <p:blipFill rotWithShape="1">
          <a:blip r:embed="rId3">
            <a:alphaModFix/>
          </a:blip>
          <a:srcRect b="0" l="0" r="0" t="0"/>
          <a:stretch/>
        </p:blipFill>
        <p:spPr>
          <a:xfrm>
            <a:off x="123229" y="1232968"/>
            <a:ext cx="2862976" cy="1905308"/>
          </a:xfrm>
          <a:prstGeom prst="rect">
            <a:avLst/>
          </a:prstGeom>
          <a:noFill/>
          <a:ln>
            <a:noFill/>
          </a:ln>
        </p:spPr>
      </p:pic>
      <p:pic>
        <p:nvPicPr>
          <p:cNvPr id="461" name="Google Shape;461;p20"/>
          <p:cNvPicPr preferRelativeResize="0"/>
          <p:nvPr/>
        </p:nvPicPr>
        <p:blipFill rotWithShape="1">
          <a:blip r:embed="rId4">
            <a:alphaModFix/>
          </a:blip>
          <a:srcRect b="0" l="0" r="0" t="0"/>
          <a:stretch/>
        </p:blipFill>
        <p:spPr>
          <a:xfrm>
            <a:off x="123229" y="4442210"/>
            <a:ext cx="2947096" cy="1930502"/>
          </a:xfrm>
          <a:prstGeom prst="rect">
            <a:avLst/>
          </a:prstGeom>
          <a:noFill/>
          <a:ln>
            <a:noFill/>
          </a:ln>
        </p:spPr>
      </p:pic>
      <p:pic>
        <p:nvPicPr>
          <p:cNvPr id="462" name="Google Shape;462;p20"/>
          <p:cNvPicPr preferRelativeResize="0"/>
          <p:nvPr/>
        </p:nvPicPr>
        <p:blipFill rotWithShape="1">
          <a:blip r:embed="rId5">
            <a:alphaModFix/>
          </a:blip>
          <a:srcRect b="0" l="0" r="0" t="0"/>
          <a:stretch/>
        </p:blipFill>
        <p:spPr>
          <a:xfrm>
            <a:off x="3070325" y="1180440"/>
            <a:ext cx="2728071" cy="1783555"/>
          </a:xfrm>
          <a:prstGeom prst="rect">
            <a:avLst/>
          </a:prstGeom>
          <a:noFill/>
          <a:ln>
            <a:noFill/>
          </a:ln>
        </p:spPr>
      </p:pic>
      <p:pic>
        <p:nvPicPr>
          <p:cNvPr id="463" name="Google Shape;463;p20"/>
          <p:cNvPicPr preferRelativeResize="0"/>
          <p:nvPr/>
        </p:nvPicPr>
        <p:blipFill rotWithShape="1">
          <a:blip r:embed="rId6">
            <a:alphaModFix/>
          </a:blip>
          <a:srcRect b="0" l="0" r="0" t="0"/>
          <a:stretch/>
        </p:blipFill>
        <p:spPr>
          <a:xfrm>
            <a:off x="3070325" y="4442210"/>
            <a:ext cx="2765789" cy="1820893"/>
          </a:xfrm>
          <a:prstGeom prst="rect">
            <a:avLst/>
          </a:prstGeom>
          <a:noFill/>
          <a:ln>
            <a:noFill/>
          </a:ln>
        </p:spPr>
      </p:pic>
      <p:pic>
        <p:nvPicPr>
          <p:cNvPr id="464" name="Google Shape;464;p20"/>
          <p:cNvPicPr preferRelativeResize="0"/>
          <p:nvPr/>
        </p:nvPicPr>
        <p:blipFill rotWithShape="1">
          <a:blip r:embed="rId7">
            <a:alphaModFix/>
          </a:blip>
          <a:srcRect b="0" l="0" r="0" t="0"/>
          <a:stretch/>
        </p:blipFill>
        <p:spPr>
          <a:xfrm>
            <a:off x="5891100" y="1202062"/>
            <a:ext cx="2626881" cy="1740309"/>
          </a:xfrm>
          <a:prstGeom prst="rect">
            <a:avLst/>
          </a:prstGeom>
          <a:noFill/>
          <a:ln>
            <a:noFill/>
          </a:ln>
        </p:spPr>
      </p:pic>
      <p:pic>
        <p:nvPicPr>
          <p:cNvPr id="465" name="Google Shape;465;p20"/>
          <p:cNvPicPr preferRelativeResize="0"/>
          <p:nvPr/>
        </p:nvPicPr>
        <p:blipFill rotWithShape="1">
          <a:blip r:embed="rId8">
            <a:alphaModFix/>
          </a:blip>
          <a:srcRect b="0" l="0" r="0" t="0"/>
          <a:stretch/>
        </p:blipFill>
        <p:spPr>
          <a:xfrm>
            <a:off x="5946596" y="4423817"/>
            <a:ext cx="2836614" cy="1884429"/>
          </a:xfrm>
          <a:prstGeom prst="rect">
            <a:avLst/>
          </a:prstGeom>
          <a:noFill/>
          <a:ln>
            <a:noFill/>
          </a:ln>
        </p:spPr>
      </p:pic>
      <p:pic>
        <p:nvPicPr>
          <p:cNvPr id="466" name="Google Shape;466;p20"/>
          <p:cNvPicPr preferRelativeResize="0"/>
          <p:nvPr/>
        </p:nvPicPr>
        <p:blipFill rotWithShape="1">
          <a:blip r:embed="rId9">
            <a:alphaModFix/>
          </a:blip>
          <a:srcRect b="0" l="0" r="0" t="0"/>
          <a:stretch/>
        </p:blipFill>
        <p:spPr>
          <a:xfrm>
            <a:off x="8911834" y="1250676"/>
            <a:ext cx="2806424" cy="1930736"/>
          </a:xfrm>
          <a:prstGeom prst="rect">
            <a:avLst/>
          </a:prstGeom>
          <a:noFill/>
          <a:ln>
            <a:noFill/>
          </a:ln>
        </p:spPr>
      </p:pic>
      <p:pic>
        <p:nvPicPr>
          <p:cNvPr id="467" name="Google Shape;467;p20"/>
          <p:cNvPicPr preferRelativeResize="0"/>
          <p:nvPr/>
        </p:nvPicPr>
        <p:blipFill rotWithShape="1">
          <a:blip r:embed="rId10">
            <a:alphaModFix/>
          </a:blip>
          <a:srcRect b="0" l="0" r="0" t="0"/>
          <a:stretch/>
        </p:blipFill>
        <p:spPr>
          <a:xfrm>
            <a:off x="9075510" y="4282429"/>
            <a:ext cx="3035140" cy="21404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1"/>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sp>
        <p:nvSpPr>
          <p:cNvPr id="473" name="Google Shape;473;p21"/>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sp>
        <p:nvSpPr>
          <p:cNvPr id="474" name="Google Shape;474;p21"/>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75" name="Google Shape;475;p21"/>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76" name="Google Shape;476;p21"/>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77" name="Google Shape;477;p21"/>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478" name="Google Shape;478;p21"/>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79" name="Google Shape;479;p21"/>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80" name="Google Shape;480;p21"/>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81" name="Google Shape;481;p21"/>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482" name="Google Shape;482;p21"/>
          <p:cNvPicPr preferRelativeResize="0"/>
          <p:nvPr/>
        </p:nvPicPr>
        <p:blipFill rotWithShape="1">
          <a:blip r:embed="rId3">
            <a:alphaModFix/>
          </a:blip>
          <a:srcRect b="0" l="0" r="0" t="0"/>
          <a:stretch/>
        </p:blipFill>
        <p:spPr>
          <a:xfrm>
            <a:off x="126515" y="1407808"/>
            <a:ext cx="2899471" cy="1827818"/>
          </a:xfrm>
          <a:prstGeom prst="rect">
            <a:avLst/>
          </a:prstGeom>
          <a:noFill/>
          <a:ln>
            <a:noFill/>
          </a:ln>
        </p:spPr>
      </p:pic>
      <p:pic>
        <p:nvPicPr>
          <p:cNvPr id="483" name="Google Shape;483;p21"/>
          <p:cNvPicPr preferRelativeResize="0"/>
          <p:nvPr/>
        </p:nvPicPr>
        <p:blipFill rotWithShape="1">
          <a:blip r:embed="rId4">
            <a:alphaModFix/>
          </a:blip>
          <a:srcRect b="0" l="0" r="0" t="0"/>
          <a:stretch/>
        </p:blipFill>
        <p:spPr>
          <a:xfrm>
            <a:off x="126515" y="4482624"/>
            <a:ext cx="2767961" cy="1808143"/>
          </a:xfrm>
          <a:prstGeom prst="rect">
            <a:avLst/>
          </a:prstGeom>
          <a:noFill/>
          <a:ln>
            <a:noFill/>
          </a:ln>
        </p:spPr>
      </p:pic>
      <p:pic>
        <p:nvPicPr>
          <p:cNvPr id="484" name="Google Shape;484;p21"/>
          <p:cNvPicPr preferRelativeResize="0"/>
          <p:nvPr/>
        </p:nvPicPr>
        <p:blipFill rotWithShape="1">
          <a:blip r:embed="rId5">
            <a:alphaModFix/>
          </a:blip>
          <a:srcRect b="0" l="0" r="0" t="0"/>
          <a:stretch/>
        </p:blipFill>
        <p:spPr>
          <a:xfrm>
            <a:off x="3134148" y="1396355"/>
            <a:ext cx="2666698" cy="1743430"/>
          </a:xfrm>
          <a:prstGeom prst="rect">
            <a:avLst/>
          </a:prstGeom>
          <a:noFill/>
          <a:ln>
            <a:noFill/>
          </a:ln>
        </p:spPr>
      </p:pic>
      <p:pic>
        <p:nvPicPr>
          <p:cNvPr id="485" name="Google Shape;485;p21"/>
          <p:cNvPicPr preferRelativeResize="0"/>
          <p:nvPr/>
        </p:nvPicPr>
        <p:blipFill rotWithShape="1">
          <a:blip r:embed="rId6">
            <a:alphaModFix/>
          </a:blip>
          <a:srcRect b="0" l="0" r="0" t="0"/>
          <a:stretch/>
        </p:blipFill>
        <p:spPr>
          <a:xfrm>
            <a:off x="3025986" y="4402479"/>
            <a:ext cx="2995438" cy="1968431"/>
          </a:xfrm>
          <a:prstGeom prst="rect">
            <a:avLst/>
          </a:prstGeom>
          <a:noFill/>
          <a:ln>
            <a:noFill/>
          </a:ln>
        </p:spPr>
      </p:pic>
      <p:pic>
        <p:nvPicPr>
          <p:cNvPr id="486" name="Google Shape;486;p21"/>
          <p:cNvPicPr preferRelativeResize="0"/>
          <p:nvPr/>
        </p:nvPicPr>
        <p:blipFill rotWithShape="1">
          <a:blip r:embed="rId7">
            <a:alphaModFix/>
          </a:blip>
          <a:srcRect b="0" l="0" r="0" t="0"/>
          <a:stretch/>
        </p:blipFill>
        <p:spPr>
          <a:xfrm>
            <a:off x="5947729" y="1349264"/>
            <a:ext cx="2800433" cy="1790521"/>
          </a:xfrm>
          <a:prstGeom prst="rect">
            <a:avLst/>
          </a:prstGeom>
          <a:noFill/>
          <a:ln>
            <a:noFill/>
          </a:ln>
        </p:spPr>
      </p:pic>
      <p:pic>
        <p:nvPicPr>
          <p:cNvPr id="487" name="Google Shape;487;p21"/>
          <p:cNvPicPr preferRelativeResize="0"/>
          <p:nvPr/>
        </p:nvPicPr>
        <p:blipFill rotWithShape="1">
          <a:blip r:embed="rId8">
            <a:alphaModFix/>
          </a:blip>
          <a:srcRect b="0" l="0" r="0" t="0"/>
          <a:stretch/>
        </p:blipFill>
        <p:spPr>
          <a:xfrm>
            <a:off x="6152934" y="4322435"/>
            <a:ext cx="2756042" cy="1825816"/>
          </a:xfrm>
          <a:prstGeom prst="rect">
            <a:avLst/>
          </a:prstGeom>
          <a:noFill/>
          <a:ln>
            <a:noFill/>
          </a:ln>
        </p:spPr>
      </p:pic>
      <p:pic>
        <p:nvPicPr>
          <p:cNvPr id="488" name="Google Shape;488;p21"/>
          <p:cNvPicPr preferRelativeResize="0"/>
          <p:nvPr/>
        </p:nvPicPr>
        <p:blipFill rotWithShape="1">
          <a:blip r:embed="rId9">
            <a:alphaModFix/>
          </a:blip>
          <a:srcRect b="0" l="0" r="0" t="0"/>
          <a:stretch/>
        </p:blipFill>
        <p:spPr>
          <a:xfrm>
            <a:off x="9137793" y="1315549"/>
            <a:ext cx="2812508" cy="1943092"/>
          </a:xfrm>
          <a:prstGeom prst="rect">
            <a:avLst/>
          </a:prstGeom>
          <a:noFill/>
          <a:ln>
            <a:noFill/>
          </a:ln>
        </p:spPr>
      </p:pic>
      <p:pic>
        <p:nvPicPr>
          <p:cNvPr id="489" name="Google Shape;489;p21"/>
          <p:cNvPicPr preferRelativeResize="0"/>
          <p:nvPr/>
        </p:nvPicPr>
        <p:blipFill rotWithShape="1">
          <a:blip r:embed="rId10">
            <a:alphaModFix/>
          </a:blip>
          <a:srcRect b="0" l="0" r="0" t="0"/>
          <a:stretch/>
        </p:blipFill>
        <p:spPr>
          <a:xfrm>
            <a:off x="9242251" y="4322435"/>
            <a:ext cx="2697156" cy="19026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2"/>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495" name="Google Shape;495;p22"/>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496" name="Google Shape;496;p22"/>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497" name="Google Shape;497;p22"/>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498" name="Google Shape;498;p22"/>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499" name="Google Shape;499;p22"/>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500" name="Google Shape;500;p22"/>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01" name="Google Shape;501;p22"/>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02" name="Google Shape;502;p22"/>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03" name="Google Shape;503;p22"/>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504" name="Google Shape;504;p22"/>
          <p:cNvPicPr preferRelativeResize="0"/>
          <p:nvPr/>
        </p:nvPicPr>
        <p:blipFill rotWithShape="1">
          <a:blip r:embed="rId3">
            <a:alphaModFix/>
          </a:blip>
          <a:srcRect b="0" l="0" r="0" t="0"/>
          <a:stretch/>
        </p:blipFill>
        <p:spPr>
          <a:xfrm>
            <a:off x="101134" y="1381699"/>
            <a:ext cx="2862381" cy="1853927"/>
          </a:xfrm>
          <a:prstGeom prst="rect">
            <a:avLst/>
          </a:prstGeom>
          <a:noFill/>
          <a:ln>
            <a:noFill/>
          </a:ln>
        </p:spPr>
      </p:pic>
      <p:pic>
        <p:nvPicPr>
          <p:cNvPr id="505" name="Google Shape;505;p22"/>
          <p:cNvPicPr preferRelativeResize="0"/>
          <p:nvPr/>
        </p:nvPicPr>
        <p:blipFill rotWithShape="1">
          <a:blip r:embed="rId4">
            <a:alphaModFix/>
          </a:blip>
          <a:srcRect b="0" l="0" r="0" t="0"/>
          <a:stretch/>
        </p:blipFill>
        <p:spPr>
          <a:xfrm>
            <a:off x="101134" y="4608274"/>
            <a:ext cx="2930504" cy="1901432"/>
          </a:xfrm>
          <a:prstGeom prst="rect">
            <a:avLst/>
          </a:prstGeom>
          <a:noFill/>
          <a:ln>
            <a:noFill/>
          </a:ln>
        </p:spPr>
      </p:pic>
      <p:pic>
        <p:nvPicPr>
          <p:cNvPr id="506" name="Google Shape;506;p22"/>
          <p:cNvPicPr preferRelativeResize="0"/>
          <p:nvPr/>
        </p:nvPicPr>
        <p:blipFill rotWithShape="1">
          <a:blip r:embed="rId5">
            <a:alphaModFix/>
          </a:blip>
          <a:srcRect b="0" l="0" r="0" t="0"/>
          <a:stretch/>
        </p:blipFill>
        <p:spPr>
          <a:xfrm>
            <a:off x="3005428" y="1321700"/>
            <a:ext cx="2924137" cy="1973924"/>
          </a:xfrm>
          <a:prstGeom prst="rect">
            <a:avLst/>
          </a:prstGeom>
          <a:noFill/>
          <a:ln>
            <a:noFill/>
          </a:ln>
        </p:spPr>
      </p:pic>
      <p:pic>
        <p:nvPicPr>
          <p:cNvPr id="507" name="Google Shape;507;p22"/>
          <p:cNvPicPr preferRelativeResize="0"/>
          <p:nvPr/>
        </p:nvPicPr>
        <p:blipFill rotWithShape="1">
          <a:blip r:embed="rId6">
            <a:alphaModFix/>
          </a:blip>
          <a:srcRect b="0" l="0" r="0" t="0"/>
          <a:stretch/>
        </p:blipFill>
        <p:spPr>
          <a:xfrm>
            <a:off x="3158706" y="4547298"/>
            <a:ext cx="2893751" cy="1943172"/>
          </a:xfrm>
          <a:prstGeom prst="rect">
            <a:avLst/>
          </a:prstGeom>
          <a:noFill/>
          <a:ln>
            <a:noFill/>
          </a:ln>
        </p:spPr>
      </p:pic>
      <p:pic>
        <p:nvPicPr>
          <p:cNvPr id="508" name="Google Shape;508;p22"/>
          <p:cNvPicPr preferRelativeResize="0"/>
          <p:nvPr/>
        </p:nvPicPr>
        <p:blipFill rotWithShape="1">
          <a:blip r:embed="rId7">
            <a:alphaModFix/>
          </a:blip>
          <a:srcRect b="0" l="0" r="0" t="0"/>
          <a:stretch/>
        </p:blipFill>
        <p:spPr>
          <a:xfrm>
            <a:off x="6178357" y="1362094"/>
            <a:ext cx="2651967" cy="1763276"/>
          </a:xfrm>
          <a:prstGeom prst="rect">
            <a:avLst/>
          </a:prstGeom>
          <a:noFill/>
          <a:ln>
            <a:noFill/>
          </a:ln>
        </p:spPr>
      </p:pic>
      <p:pic>
        <p:nvPicPr>
          <p:cNvPr id="509" name="Google Shape;509;p22"/>
          <p:cNvPicPr preferRelativeResize="0"/>
          <p:nvPr/>
        </p:nvPicPr>
        <p:blipFill rotWithShape="1">
          <a:blip r:embed="rId8">
            <a:alphaModFix/>
          </a:blip>
          <a:srcRect b="0" l="0" r="0" t="0"/>
          <a:stretch/>
        </p:blipFill>
        <p:spPr>
          <a:xfrm>
            <a:off x="6073866" y="4547298"/>
            <a:ext cx="2860947" cy="1828387"/>
          </a:xfrm>
          <a:prstGeom prst="rect">
            <a:avLst/>
          </a:prstGeom>
          <a:noFill/>
          <a:ln>
            <a:noFill/>
          </a:ln>
        </p:spPr>
      </p:pic>
      <p:pic>
        <p:nvPicPr>
          <p:cNvPr id="510" name="Google Shape;510;p22"/>
          <p:cNvPicPr preferRelativeResize="0"/>
          <p:nvPr/>
        </p:nvPicPr>
        <p:blipFill rotWithShape="1">
          <a:blip r:embed="rId9">
            <a:alphaModFix/>
          </a:blip>
          <a:srcRect b="0" l="0" r="0" t="0"/>
          <a:stretch/>
        </p:blipFill>
        <p:spPr>
          <a:xfrm>
            <a:off x="9243930" y="1291321"/>
            <a:ext cx="2648613" cy="1873409"/>
          </a:xfrm>
          <a:prstGeom prst="rect">
            <a:avLst/>
          </a:prstGeom>
          <a:noFill/>
          <a:ln>
            <a:noFill/>
          </a:ln>
        </p:spPr>
      </p:pic>
      <p:pic>
        <p:nvPicPr>
          <p:cNvPr id="511" name="Google Shape;511;p22"/>
          <p:cNvPicPr preferRelativeResize="0"/>
          <p:nvPr/>
        </p:nvPicPr>
        <p:blipFill rotWithShape="1">
          <a:blip r:embed="rId10">
            <a:alphaModFix/>
          </a:blip>
          <a:srcRect b="0" l="0" r="0" t="0"/>
          <a:stretch/>
        </p:blipFill>
        <p:spPr>
          <a:xfrm>
            <a:off x="9339581" y="4515178"/>
            <a:ext cx="2706192" cy="18605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3"/>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517" name="Google Shape;517;p23"/>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518" name="Google Shape;518;p23"/>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19" name="Google Shape;519;p23"/>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20" name="Google Shape;520;p23"/>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21" name="Google Shape;521;p23"/>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522" name="Google Shape;522;p23"/>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23" name="Google Shape;523;p23"/>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24" name="Google Shape;524;p23"/>
          <p:cNvSpPr/>
          <p:nvPr/>
        </p:nvSpPr>
        <p:spPr>
          <a:xfrm>
            <a:off x="6663247" y="369773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25" name="Google Shape;525;p23"/>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526" name="Google Shape;526;p23"/>
          <p:cNvPicPr preferRelativeResize="0"/>
          <p:nvPr/>
        </p:nvPicPr>
        <p:blipFill rotWithShape="1">
          <a:blip r:embed="rId3">
            <a:alphaModFix/>
          </a:blip>
          <a:srcRect b="0" l="0" r="0" t="0"/>
          <a:stretch/>
        </p:blipFill>
        <p:spPr>
          <a:xfrm>
            <a:off x="193517" y="1409377"/>
            <a:ext cx="3036646" cy="1965196"/>
          </a:xfrm>
          <a:prstGeom prst="rect">
            <a:avLst/>
          </a:prstGeom>
          <a:noFill/>
          <a:ln>
            <a:noFill/>
          </a:ln>
        </p:spPr>
      </p:pic>
      <p:pic>
        <p:nvPicPr>
          <p:cNvPr id="527" name="Google Shape;527;p23"/>
          <p:cNvPicPr preferRelativeResize="0"/>
          <p:nvPr/>
        </p:nvPicPr>
        <p:blipFill rotWithShape="1">
          <a:blip r:embed="rId4">
            <a:alphaModFix/>
          </a:blip>
          <a:srcRect b="0" l="0" r="0" t="0"/>
          <a:stretch/>
        </p:blipFill>
        <p:spPr>
          <a:xfrm>
            <a:off x="127936" y="4634790"/>
            <a:ext cx="2902647" cy="1824957"/>
          </a:xfrm>
          <a:prstGeom prst="rect">
            <a:avLst/>
          </a:prstGeom>
          <a:noFill/>
          <a:ln>
            <a:noFill/>
          </a:ln>
        </p:spPr>
      </p:pic>
      <p:pic>
        <p:nvPicPr>
          <p:cNvPr id="528" name="Google Shape;528;p23"/>
          <p:cNvPicPr preferRelativeResize="0"/>
          <p:nvPr/>
        </p:nvPicPr>
        <p:blipFill rotWithShape="1">
          <a:blip r:embed="rId5">
            <a:alphaModFix/>
          </a:blip>
          <a:srcRect b="0" l="0" r="0" t="0"/>
          <a:stretch/>
        </p:blipFill>
        <p:spPr>
          <a:xfrm>
            <a:off x="3302762" y="1409377"/>
            <a:ext cx="2818312" cy="1930972"/>
          </a:xfrm>
          <a:prstGeom prst="rect">
            <a:avLst/>
          </a:prstGeom>
          <a:noFill/>
          <a:ln>
            <a:noFill/>
          </a:ln>
        </p:spPr>
      </p:pic>
      <p:pic>
        <p:nvPicPr>
          <p:cNvPr id="529" name="Google Shape;529;p23"/>
          <p:cNvPicPr preferRelativeResize="0"/>
          <p:nvPr/>
        </p:nvPicPr>
        <p:blipFill rotWithShape="1">
          <a:blip r:embed="rId6">
            <a:alphaModFix/>
          </a:blip>
          <a:srcRect b="0" l="0" r="0" t="0"/>
          <a:stretch/>
        </p:blipFill>
        <p:spPr>
          <a:xfrm>
            <a:off x="3125364" y="4529335"/>
            <a:ext cx="2927093" cy="1930412"/>
          </a:xfrm>
          <a:prstGeom prst="rect">
            <a:avLst/>
          </a:prstGeom>
          <a:noFill/>
          <a:ln>
            <a:noFill/>
          </a:ln>
        </p:spPr>
      </p:pic>
      <p:pic>
        <p:nvPicPr>
          <p:cNvPr id="530" name="Google Shape;530;p23"/>
          <p:cNvPicPr preferRelativeResize="0"/>
          <p:nvPr/>
        </p:nvPicPr>
        <p:blipFill rotWithShape="1">
          <a:blip r:embed="rId7">
            <a:alphaModFix/>
          </a:blip>
          <a:srcRect b="0" l="0" r="0" t="0"/>
          <a:stretch/>
        </p:blipFill>
        <p:spPr>
          <a:xfrm>
            <a:off x="6193673" y="1459469"/>
            <a:ext cx="2865359" cy="1830787"/>
          </a:xfrm>
          <a:prstGeom prst="rect">
            <a:avLst/>
          </a:prstGeom>
          <a:noFill/>
          <a:ln>
            <a:noFill/>
          </a:ln>
        </p:spPr>
      </p:pic>
      <p:pic>
        <p:nvPicPr>
          <p:cNvPr id="531" name="Google Shape;531;p23"/>
          <p:cNvPicPr preferRelativeResize="0"/>
          <p:nvPr/>
        </p:nvPicPr>
        <p:blipFill rotWithShape="1">
          <a:blip r:embed="rId8">
            <a:alphaModFix/>
          </a:blip>
          <a:srcRect b="0" l="0" r="0" t="0"/>
          <a:stretch/>
        </p:blipFill>
        <p:spPr>
          <a:xfrm>
            <a:off x="6263968" y="4474552"/>
            <a:ext cx="2677467" cy="1726635"/>
          </a:xfrm>
          <a:prstGeom prst="rect">
            <a:avLst/>
          </a:prstGeom>
          <a:noFill/>
          <a:ln>
            <a:noFill/>
          </a:ln>
        </p:spPr>
      </p:pic>
      <p:pic>
        <p:nvPicPr>
          <p:cNvPr id="532" name="Google Shape;532;p23"/>
          <p:cNvPicPr preferRelativeResize="0"/>
          <p:nvPr/>
        </p:nvPicPr>
        <p:blipFill rotWithShape="1">
          <a:blip r:embed="rId9">
            <a:alphaModFix/>
          </a:blip>
          <a:srcRect b="0" l="0" r="0" t="0"/>
          <a:stretch/>
        </p:blipFill>
        <p:spPr>
          <a:xfrm>
            <a:off x="9254036" y="1239658"/>
            <a:ext cx="2994929" cy="2125248"/>
          </a:xfrm>
          <a:prstGeom prst="rect">
            <a:avLst/>
          </a:prstGeom>
          <a:noFill/>
          <a:ln>
            <a:noFill/>
          </a:ln>
        </p:spPr>
      </p:pic>
      <p:pic>
        <p:nvPicPr>
          <p:cNvPr id="533" name="Google Shape;533;p23"/>
          <p:cNvPicPr preferRelativeResize="0"/>
          <p:nvPr/>
        </p:nvPicPr>
        <p:blipFill rotWithShape="1">
          <a:blip r:embed="rId10">
            <a:alphaModFix/>
          </a:blip>
          <a:srcRect b="0" l="0" r="0" t="0"/>
          <a:stretch/>
        </p:blipFill>
        <p:spPr>
          <a:xfrm>
            <a:off x="9182772" y="4312067"/>
            <a:ext cx="3066193" cy="20516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4"/>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subject_2_data_1</a:t>
            </a:r>
            <a:r>
              <a:rPr lang="en-IN" sz="1800" u="sng">
                <a:solidFill>
                  <a:schemeClr val="dk1"/>
                </a:solidFill>
                <a:latin typeface="Century Gothic"/>
                <a:ea typeface="Century Gothic"/>
                <a:cs typeface="Century Gothic"/>
                <a:sym typeface="Century Gothic"/>
              </a:rPr>
              <a:t>  each channel (1-8) </a:t>
            </a:r>
            <a:endParaRPr/>
          </a:p>
        </p:txBody>
      </p:sp>
      <p:sp>
        <p:nvSpPr>
          <p:cNvPr id="539" name="Google Shape;539;p24"/>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540" name="Google Shape;540;p24"/>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541" name="Google Shape;541;p24"/>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sp>
        <p:nvSpPr>
          <p:cNvPr id="542" name="Google Shape;542;p24"/>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sp>
        <p:nvSpPr>
          <p:cNvPr id="543" name="Google Shape;543;p24"/>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sp>
        <p:nvSpPr>
          <p:cNvPr id="544" name="Google Shape;544;p24"/>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545" name="Google Shape;545;p24"/>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46" name="Google Shape;546;p24"/>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47" name="Google Shape;547;p24"/>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48" name="Google Shape;548;p24"/>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549" name="Google Shape;549;p24"/>
          <p:cNvPicPr preferRelativeResize="0"/>
          <p:nvPr/>
        </p:nvPicPr>
        <p:blipFill rotWithShape="1">
          <a:blip r:embed="rId3">
            <a:alphaModFix/>
          </a:blip>
          <a:srcRect b="0" l="0" r="0" t="0"/>
          <a:stretch/>
        </p:blipFill>
        <p:spPr>
          <a:xfrm>
            <a:off x="102341" y="1232968"/>
            <a:ext cx="2784478" cy="1724398"/>
          </a:xfrm>
          <a:prstGeom prst="rect">
            <a:avLst/>
          </a:prstGeom>
          <a:noFill/>
          <a:ln>
            <a:noFill/>
          </a:ln>
        </p:spPr>
      </p:pic>
      <p:pic>
        <p:nvPicPr>
          <p:cNvPr id="550" name="Google Shape;550;p24"/>
          <p:cNvPicPr preferRelativeResize="0"/>
          <p:nvPr/>
        </p:nvPicPr>
        <p:blipFill rotWithShape="1">
          <a:blip r:embed="rId4">
            <a:alphaModFix/>
          </a:blip>
          <a:srcRect b="0" l="0" r="0" t="0"/>
          <a:stretch/>
        </p:blipFill>
        <p:spPr>
          <a:xfrm>
            <a:off x="62043" y="4412426"/>
            <a:ext cx="3113432" cy="1875497"/>
          </a:xfrm>
          <a:prstGeom prst="rect">
            <a:avLst/>
          </a:prstGeom>
          <a:noFill/>
          <a:ln>
            <a:noFill/>
          </a:ln>
        </p:spPr>
      </p:pic>
      <p:pic>
        <p:nvPicPr>
          <p:cNvPr id="551" name="Google Shape;551;p24"/>
          <p:cNvPicPr preferRelativeResize="0"/>
          <p:nvPr/>
        </p:nvPicPr>
        <p:blipFill rotWithShape="1">
          <a:blip r:embed="rId5">
            <a:alphaModFix/>
          </a:blip>
          <a:srcRect b="0" l="0" r="0" t="0"/>
          <a:stretch/>
        </p:blipFill>
        <p:spPr>
          <a:xfrm>
            <a:off x="3175475" y="1303779"/>
            <a:ext cx="2430749" cy="1560481"/>
          </a:xfrm>
          <a:prstGeom prst="rect">
            <a:avLst/>
          </a:prstGeom>
          <a:noFill/>
          <a:ln>
            <a:noFill/>
          </a:ln>
        </p:spPr>
      </p:pic>
      <p:pic>
        <p:nvPicPr>
          <p:cNvPr id="552" name="Google Shape;552;p24"/>
          <p:cNvPicPr preferRelativeResize="0"/>
          <p:nvPr/>
        </p:nvPicPr>
        <p:blipFill rotWithShape="1">
          <a:blip r:embed="rId6">
            <a:alphaModFix/>
          </a:blip>
          <a:srcRect b="0" l="0" r="0" t="0"/>
          <a:stretch/>
        </p:blipFill>
        <p:spPr>
          <a:xfrm>
            <a:off x="3223891" y="4409202"/>
            <a:ext cx="2825613" cy="1870190"/>
          </a:xfrm>
          <a:prstGeom prst="rect">
            <a:avLst/>
          </a:prstGeom>
          <a:noFill/>
          <a:ln>
            <a:noFill/>
          </a:ln>
        </p:spPr>
      </p:pic>
      <p:pic>
        <p:nvPicPr>
          <p:cNvPr id="553" name="Google Shape;553;p24"/>
          <p:cNvPicPr preferRelativeResize="0"/>
          <p:nvPr/>
        </p:nvPicPr>
        <p:blipFill rotWithShape="1">
          <a:blip r:embed="rId7">
            <a:alphaModFix/>
          </a:blip>
          <a:srcRect b="0" l="0" r="0" t="0"/>
          <a:stretch/>
        </p:blipFill>
        <p:spPr>
          <a:xfrm>
            <a:off x="5759896" y="1285234"/>
            <a:ext cx="2820496" cy="1871966"/>
          </a:xfrm>
          <a:prstGeom prst="rect">
            <a:avLst/>
          </a:prstGeom>
          <a:noFill/>
          <a:ln>
            <a:noFill/>
          </a:ln>
        </p:spPr>
      </p:pic>
      <p:pic>
        <p:nvPicPr>
          <p:cNvPr id="554" name="Google Shape;554;p24"/>
          <p:cNvPicPr preferRelativeResize="0"/>
          <p:nvPr/>
        </p:nvPicPr>
        <p:blipFill rotWithShape="1">
          <a:blip r:embed="rId8">
            <a:alphaModFix/>
          </a:blip>
          <a:srcRect b="0" l="0" r="0" t="0"/>
          <a:stretch/>
        </p:blipFill>
        <p:spPr>
          <a:xfrm>
            <a:off x="6231709" y="4409202"/>
            <a:ext cx="2478460" cy="1636050"/>
          </a:xfrm>
          <a:prstGeom prst="rect">
            <a:avLst/>
          </a:prstGeom>
          <a:noFill/>
          <a:ln>
            <a:noFill/>
          </a:ln>
        </p:spPr>
      </p:pic>
      <p:pic>
        <p:nvPicPr>
          <p:cNvPr id="555" name="Google Shape;555;p24"/>
          <p:cNvPicPr preferRelativeResize="0"/>
          <p:nvPr/>
        </p:nvPicPr>
        <p:blipFill rotWithShape="1">
          <a:blip r:embed="rId9">
            <a:alphaModFix/>
          </a:blip>
          <a:srcRect b="0" l="0" r="0" t="0"/>
          <a:stretch/>
        </p:blipFill>
        <p:spPr>
          <a:xfrm>
            <a:off x="9107720" y="1375021"/>
            <a:ext cx="2579181" cy="1823712"/>
          </a:xfrm>
          <a:prstGeom prst="rect">
            <a:avLst/>
          </a:prstGeom>
          <a:noFill/>
          <a:ln>
            <a:noFill/>
          </a:ln>
        </p:spPr>
      </p:pic>
      <p:pic>
        <p:nvPicPr>
          <p:cNvPr id="556" name="Google Shape;556;p24"/>
          <p:cNvPicPr preferRelativeResize="0"/>
          <p:nvPr/>
        </p:nvPicPr>
        <p:blipFill rotWithShape="1">
          <a:blip r:embed="rId10">
            <a:alphaModFix/>
          </a:blip>
          <a:srcRect b="0" l="0" r="0" t="0"/>
          <a:stretch/>
        </p:blipFill>
        <p:spPr>
          <a:xfrm>
            <a:off x="8892374" y="4235937"/>
            <a:ext cx="3129143" cy="22167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5"/>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sp>
        <p:nvSpPr>
          <p:cNvPr id="562" name="Google Shape;562;p25"/>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sp>
        <p:nvSpPr>
          <p:cNvPr id="563" name="Google Shape;563;p25"/>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64" name="Google Shape;564;p25"/>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65" name="Google Shape;565;p25"/>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66" name="Google Shape;566;p25"/>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567" name="Google Shape;567;p25"/>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68" name="Google Shape;568;p25"/>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69" name="Google Shape;569;p25"/>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70" name="Google Shape;570;p25"/>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571" name="Google Shape;571;p25"/>
          <p:cNvPicPr preferRelativeResize="0"/>
          <p:nvPr/>
        </p:nvPicPr>
        <p:blipFill rotWithShape="1">
          <a:blip r:embed="rId3">
            <a:alphaModFix/>
          </a:blip>
          <a:srcRect b="0" l="0" r="0" t="0"/>
          <a:stretch/>
        </p:blipFill>
        <p:spPr>
          <a:xfrm>
            <a:off x="142082" y="1340661"/>
            <a:ext cx="3236844" cy="2079631"/>
          </a:xfrm>
          <a:prstGeom prst="rect">
            <a:avLst/>
          </a:prstGeom>
          <a:noFill/>
          <a:ln>
            <a:noFill/>
          </a:ln>
        </p:spPr>
      </p:pic>
      <p:pic>
        <p:nvPicPr>
          <p:cNvPr id="572" name="Google Shape;572;p25"/>
          <p:cNvPicPr preferRelativeResize="0"/>
          <p:nvPr/>
        </p:nvPicPr>
        <p:blipFill rotWithShape="1">
          <a:blip r:embed="rId4">
            <a:alphaModFix/>
          </a:blip>
          <a:srcRect b="0" l="0" r="0" t="0"/>
          <a:stretch/>
        </p:blipFill>
        <p:spPr>
          <a:xfrm>
            <a:off x="72412" y="4326688"/>
            <a:ext cx="3400049" cy="2178615"/>
          </a:xfrm>
          <a:prstGeom prst="rect">
            <a:avLst/>
          </a:prstGeom>
          <a:noFill/>
          <a:ln>
            <a:noFill/>
          </a:ln>
        </p:spPr>
      </p:pic>
      <p:pic>
        <p:nvPicPr>
          <p:cNvPr id="573" name="Google Shape;573;p25"/>
          <p:cNvPicPr preferRelativeResize="0"/>
          <p:nvPr/>
        </p:nvPicPr>
        <p:blipFill rotWithShape="1">
          <a:blip r:embed="rId5">
            <a:alphaModFix/>
          </a:blip>
          <a:srcRect b="0" l="0" r="0" t="0"/>
          <a:stretch/>
        </p:blipFill>
        <p:spPr>
          <a:xfrm>
            <a:off x="3378926" y="1500295"/>
            <a:ext cx="2587004" cy="1657869"/>
          </a:xfrm>
          <a:prstGeom prst="rect">
            <a:avLst/>
          </a:prstGeom>
          <a:noFill/>
          <a:ln>
            <a:noFill/>
          </a:ln>
        </p:spPr>
      </p:pic>
      <p:pic>
        <p:nvPicPr>
          <p:cNvPr id="574" name="Google Shape;574;p25"/>
          <p:cNvPicPr preferRelativeResize="0"/>
          <p:nvPr/>
        </p:nvPicPr>
        <p:blipFill rotWithShape="1">
          <a:blip r:embed="rId6">
            <a:alphaModFix/>
          </a:blip>
          <a:srcRect b="0" l="0" r="0" t="0"/>
          <a:stretch/>
        </p:blipFill>
        <p:spPr>
          <a:xfrm>
            <a:off x="3599312" y="4534570"/>
            <a:ext cx="2765935" cy="1762849"/>
          </a:xfrm>
          <a:prstGeom prst="rect">
            <a:avLst/>
          </a:prstGeom>
          <a:noFill/>
          <a:ln>
            <a:noFill/>
          </a:ln>
        </p:spPr>
      </p:pic>
      <p:pic>
        <p:nvPicPr>
          <p:cNvPr id="575" name="Google Shape;575;p25"/>
          <p:cNvPicPr preferRelativeResize="0"/>
          <p:nvPr/>
        </p:nvPicPr>
        <p:blipFill rotWithShape="1">
          <a:blip r:embed="rId7">
            <a:alphaModFix/>
          </a:blip>
          <a:srcRect b="0" l="0" r="0" t="0"/>
          <a:stretch/>
        </p:blipFill>
        <p:spPr>
          <a:xfrm>
            <a:off x="6078537" y="1426593"/>
            <a:ext cx="2851607" cy="1907765"/>
          </a:xfrm>
          <a:prstGeom prst="rect">
            <a:avLst/>
          </a:prstGeom>
          <a:noFill/>
          <a:ln>
            <a:noFill/>
          </a:ln>
        </p:spPr>
      </p:pic>
      <p:pic>
        <p:nvPicPr>
          <p:cNvPr id="576" name="Google Shape;576;p25"/>
          <p:cNvPicPr preferRelativeResize="0"/>
          <p:nvPr/>
        </p:nvPicPr>
        <p:blipFill rotWithShape="1">
          <a:blip r:embed="rId8">
            <a:alphaModFix/>
          </a:blip>
          <a:srcRect b="0" l="0" r="0" t="0"/>
          <a:stretch/>
        </p:blipFill>
        <p:spPr>
          <a:xfrm>
            <a:off x="6453395" y="4534570"/>
            <a:ext cx="2476749" cy="1654099"/>
          </a:xfrm>
          <a:prstGeom prst="rect">
            <a:avLst/>
          </a:prstGeom>
          <a:noFill/>
          <a:ln>
            <a:noFill/>
          </a:ln>
        </p:spPr>
      </p:pic>
      <p:pic>
        <p:nvPicPr>
          <p:cNvPr id="577" name="Google Shape;577;p25"/>
          <p:cNvPicPr preferRelativeResize="0"/>
          <p:nvPr/>
        </p:nvPicPr>
        <p:blipFill rotWithShape="1">
          <a:blip r:embed="rId9">
            <a:alphaModFix/>
          </a:blip>
          <a:srcRect b="0" l="0" r="0" t="0"/>
          <a:stretch/>
        </p:blipFill>
        <p:spPr>
          <a:xfrm>
            <a:off x="9202774" y="1306248"/>
            <a:ext cx="2846119" cy="1978079"/>
          </a:xfrm>
          <a:prstGeom prst="rect">
            <a:avLst/>
          </a:prstGeom>
          <a:noFill/>
          <a:ln>
            <a:noFill/>
          </a:ln>
        </p:spPr>
      </p:pic>
      <p:pic>
        <p:nvPicPr>
          <p:cNvPr id="578" name="Google Shape;578;p25"/>
          <p:cNvPicPr preferRelativeResize="0"/>
          <p:nvPr/>
        </p:nvPicPr>
        <p:blipFill rotWithShape="1">
          <a:blip r:embed="rId10">
            <a:alphaModFix/>
          </a:blip>
          <a:srcRect b="0" l="0" r="0" t="0"/>
          <a:stretch/>
        </p:blipFill>
        <p:spPr>
          <a:xfrm>
            <a:off x="9018292" y="4383048"/>
            <a:ext cx="3062446" cy="20658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6"/>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584" name="Google Shape;584;p26"/>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585" name="Google Shape;585;p26"/>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86" name="Google Shape;586;p26"/>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87" name="Google Shape;587;p26"/>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88" name="Google Shape;588;p26"/>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589" name="Google Shape;589;p26"/>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590" name="Google Shape;590;p26"/>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591" name="Google Shape;591;p26"/>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592" name="Google Shape;592;p26"/>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593" name="Google Shape;593;p26"/>
          <p:cNvPicPr preferRelativeResize="0"/>
          <p:nvPr/>
        </p:nvPicPr>
        <p:blipFill rotWithShape="1">
          <a:blip r:embed="rId3">
            <a:alphaModFix/>
          </a:blip>
          <a:srcRect b="0" l="0" r="0" t="0"/>
          <a:stretch/>
        </p:blipFill>
        <p:spPr>
          <a:xfrm>
            <a:off x="50593" y="1472873"/>
            <a:ext cx="3051315" cy="1901700"/>
          </a:xfrm>
          <a:prstGeom prst="rect">
            <a:avLst/>
          </a:prstGeom>
          <a:noFill/>
          <a:ln>
            <a:noFill/>
          </a:ln>
        </p:spPr>
      </p:pic>
      <p:pic>
        <p:nvPicPr>
          <p:cNvPr id="594" name="Google Shape;594;p26"/>
          <p:cNvPicPr preferRelativeResize="0"/>
          <p:nvPr/>
        </p:nvPicPr>
        <p:blipFill rotWithShape="1">
          <a:blip r:embed="rId4">
            <a:alphaModFix/>
          </a:blip>
          <a:srcRect b="0" l="0" r="0" t="0"/>
          <a:stretch/>
        </p:blipFill>
        <p:spPr>
          <a:xfrm>
            <a:off x="65672" y="4360705"/>
            <a:ext cx="3052141" cy="1976473"/>
          </a:xfrm>
          <a:prstGeom prst="rect">
            <a:avLst/>
          </a:prstGeom>
          <a:noFill/>
          <a:ln>
            <a:noFill/>
          </a:ln>
        </p:spPr>
      </p:pic>
      <p:pic>
        <p:nvPicPr>
          <p:cNvPr id="595" name="Google Shape;595;p26"/>
          <p:cNvPicPr preferRelativeResize="0"/>
          <p:nvPr/>
        </p:nvPicPr>
        <p:blipFill rotWithShape="1">
          <a:blip r:embed="rId5">
            <a:alphaModFix/>
          </a:blip>
          <a:srcRect b="0" l="0" r="0" t="0"/>
          <a:stretch/>
        </p:blipFill>
        <p:spPr>
          <a:xfrm>
            <a:off x="3117813" y="1442549"/>
            <a:ext cx="2923079" cy="1904987"/>
          </a:xfrm>
          <a:prstGeom prst="rect">
            <a:avLst/>
          </a:prstGeom>
          <a:noFill/>
          <a:ln>
            <a:noFill/>
          </a:ln>
        </p:spPr>
      </p:pic>
      <p:pic>
        <p:nvPicPr>
          <p:cNvPr id="596" name="Google Shape;596;p26"/>
          <p:cNvPicPr preferRelativeResize="0"/>
          <p:nvPr/>
        </p:nvPicPr>
        <p:blipFill rotWithShape="1">
          <a:blip r:embed="rId6">
            <a:alphaModFix/>
          </a:blip>
          <a:srcRect b="0" l="0" r="0" t="0"/>
          <a:stretch/>
        </p:blipFill>
        <p:spPr>
          <a:xfrm>
            <a:off x="3200559" y="4357654"/>
            <a:ext cx="2757586" cy="1846642"/>
          </a:xfrm>
          <a:prstGeom prst="rect">
            <a:avLst/>
          </a:prstGeom>
          <a:noFill/>
          <a:ln>
            <a:noFill/>
          </a:ln>
        </p:spPr>
      </p:pic>
      <p:pic>
        <p:nvPicPr>
          <p:cNvPr id="597" name="Google Shape;597;p26"/>
          <p:cNvPicPr preferRelativeResize="0"/>
          <p:nvPr/>
        </p:nvPicPr>
        <p:blipFill rotWithShape="1">
          <a:blip r:embed="rId7">
            <a:alphaModFix/>
          </a:blip>
          <a:srcRect b="0" l="0" r="0" t="0"/>
          <a:stretch/>
        </p:blipFill>
        <p:spPr>
          <a:xfrm>
            <a:off x="6208852" y="1442549"/>
            <a:ext cx="2919881" cy="1879641"/>
          </a:xfrm>
          <a:prstGeom prst="rect">
            <a:avLst/>
          </a:prstGeom>
          <a:noFill/>
          <a:ln>
            <a:noFill/>
          </a:ln>
        </p:spPr>
      </p:pic>
      <p:pic>
        <p:nvPicPr>
          <p:cNvPr id="598" name="Google Shape;598;p26"/>
          <p:cNvPicPr preferRelativeResize="0"/>
          <p:nvPr/>
        </p:nvPicPr>
        <p:blipFill rotWithShape="1">
          <a:blip r:embed="rId8">
            <a:alphaModFix/>
          </a:blip>
          <a:srcRect b="0" l="0" r="0" t="0"/>
          <a:stretch/>
        </p:blipFill>
        <p:spPr>
          <a:xfrm>
            <a:off x="6113037" y="4271090"/>
            <a:ext cx="3111509" cy="2005812"/>
          </a:xfrm>
          <a:prstGeom prst="rect">
            <a:avLst/>
          </a:prstGeom>
          <a:noFill/>
          <a:ln>
            <a:noFill/>
          </a:ln>
        </p:spPr>
      </p:pic>
      <p:pic>
        <p:nvPicPr>
          <p:cNvPr id="599" name="Google Shape;599;p26"/>
          <p:cNvPicPr preferRelativeResize="0"/>
          <p:nvPr/>
        </p:nvPicPr>
        <p:blipFill rotWithShape="1">
          <a:blip r:embed="rId9">
            <a:alphaModFix/>
          </a:blip>
          <a:srcRect b="0" l="0" r="0" t="0"/>
          <a:stretch/>
        </p:blipFill>
        <p:spPr>
          <a:xfrm>
            <a:off x="9296693" y="1349072"/>
            <a:ext cx="2749740" cy="1906419"/>
          </a:xfrm>
          <a:prstGeom prst="rect">
            <a:avLst/>
          </a:prstGeom>
          <a:noFill/>
          <a:ln>
            <a:noFill/>
          </a:ln>
        </p:spPr>
      </p:pic>
      <p:pic>
        <p:nvPicPr>
          <p:cNvPr id="600" name="Google Shape;600;p26"/>
          <p:cNvPicPr preferRelativeResize="0"/>
          <p:nvPr/>
        </p:nvPicPr>
        <p:blipFill rotWithShape="1">
          <a:blip r:embed="rId10">
            <a:alphaModFix/>
          </a:blip>
          <a:srcRect b="0" l="0" r="0" t="0"/>
          <a:stretch/>
        </p:blipFill>
        <p:spPr>
          <a:xfrm>
            <a:off x="9296693" y="4322331"/>
            <a:ext cx="2765540" cy="18819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7"/>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606" name="Google Shape;606;p27"/>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607" name="Google Shape;607;p27"/>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08" name="Google Shape;608;p27"/>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09" name="Google Shape;609;p27"/>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10" name="Google Shape;610;p27"/>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611" name="Google Shape;611;p27"/>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12" name="Google Shape;612;p27"/>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13" name="Google Shape;613;p27"/>
          <p:cNvSpPr/>
          <p:nvPr/>
        </p:nvSpPr>
        <p:spPr>
          <a:xfrm>
            <a:off x="6663247" y="369773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14" name="Google Shape;614;p27"/>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615" name="Google Shape;615;p27"/>
          <p:cNvPicPr preferRelativeResize="0"/>
          <p:nvPr/>
        </p:nvPicPr>
        <p:blipFill rotWithShape="1">
          <a:blip r:embed="rId3">
            <a:alphaModFix/>
          </a:blip>
          <a:srcRect b="0" l="0" r="0" t="0"/>
          <a:stretch/>
        </p:blipFill>
        <p:spPr>
          <a:xfrm>
            <a:off x="153097" y="1302141"/>
            <a:ext cx="2846307" cy="1938127"/>
          </a:xfrm>
          <a:prstGeom prst="rect">
            <a:avLst/>
          </a:prstGeom>
          <a:noFill/>
          <a:ln>
            <a:noFill/>
          </a:ln>
        </p:spPr>
      </p:pic>
      <p:pic>
        <p:nvPicPr>
          <p:cNvPr id="616" name="Google Shape;616;p27"/>
          <p:cNvPicPr preferRelativeResize="0"/>
          <p:nvPr/>
        </p:nvPicPr>
        <p:blipFill rotWithShape="1">
          <a:blip r:embed="rId4">
            <a:alphaModFix/>
          </a:blip>
          <a:srcRect b="0" l="0" r="0" t="0"/>
          <a:stretch/>
        </p:blipFill>
        <p:spPr>
          <a:xfrm>
            <a:off x="153097" y="4468335"/>
            <a:ext cx="3069988" cy="1963122"/>
          </a:xfrm>
          <a:prstGeom prst="rect">
            <a:avLst/>
          </a:prstGeom>
          <a:noFill/>
          <a:ln>
            <a:noFill/>
          </a:ln>
        </p:spPr>
      </p:pic>
      <p:pic>
        <p:nvPicPr>
          <p:cNvPr id="617" name="Google Shape;617;p27"/>
          <p:cNvPicPr preferRelativeResize="0"/>
          <p:nvPr/>
        </p:nvPicPr>
        <p:blipFill rotWithShape="1">
          <a:blip r:embed="rId5">
            <a:alphaModFix/>
          </a:blip>
          <a:srcRect b="0" l="0" r="0" t="0"/>
          <a:stretch/>
        </p:blipFill>
        <p:spPr>
          <a:xfrm>
            <a:off x="3008713" y="1276158"/>
            <a:ext cx="2917567" cy="1920557"/>
          </a:xfrm>
          <a:prstGeom prst="rect">
            <a:avLst/>
          </a:prstGeom>
          <a:noFill/>
          <a:ln>
            <a:noFill/>
          </a:ln>
        </p:spPr>
      </p:pic>
      <p:pic>
        <p:nvPicPr>
          <p:cNvPr id="618" name="Google Shape;618;p27"/>
          <p:cNvPicPr preferRelativeResize="0"/>
          <p:nvPr/>
        </p:nvPicPr>
        <p:blipFill rotWithShape="1">
          <a:blip r:embed="rId6">
            <a:alphaModFix/>
          </a:blip>
          <a:srcRect b="0" l="0" r="0" t="0"/>
          <a:stretch/>
        </p:blipFill>
        <p:spPr>
          <a:xfrm>
            <a:off x="3223085" y="4357654"/>
            <a:ext cx="2927093" cy="1925167"/>
          </a:xfrm>
          <a:prstGeom prst="rect">
            <a:avLst/>
          </a:prstGeom>
          <a:noFill/>
          <a:ln>
            <a:noFill/>
          </a:ln>
        </p:spPr>
      </p:pic>
      <p:pic>
        <p:nvPicPr>
          <p:cNvPr id="619" name="Google Shape;619;p27"/>
          <p:cNvPicPr preferRelativeResize="0"/>
          <p:nvPr/>
        </p:nvPicPr>
        <p:blipFill rotWithShape="1">
          <a:blip r:embed="rId7">
            <a:alphaModFix/>
          </a:blip>
          <a:srcRect b="0" l="0" r="0" t="0"/>
          <a:stretch/>
        </p:blipFill>
        <p:spPr>
          <a:xfrm>
            <a:off x="6077847" y="1280516"/>
            <a:ext cx="3004193" cy="1981375"/>
          </a:xfrm>
          <a:prstGeom prst="rect">
            <a:avLst/>
          </a:prstGeom>
          <a:noFill/>
          <a:ln>
            <a:noFill/>
          </a:ln>
        </p:spPr>
      </p:pic>
      <p:pic>
        <p:nvPicPr>
          <p:cNvPr id="620" name="Google Shape;620;p27"/>
          <p:cNvPicPr preferRelativeResize="0"/>
          <p:nvPr/>
        </p:nvPicPr>
        <p:blipFill rotWithShape="1">
          <a:blip r:embed="rId8">
            <a:alphaModFix/>
          </a:blip>
          <a:srcRect b="0" l="0" r="0" t="0"/>
          <a:stretch/>
        </p:blipFill>
        <p:spPr>
          <a:xfrm>
            <a:off x="6292427" y="4292097"/>
            <a:ext cx="2962573" cy="1990724"/>
          </a:xfrm>
          <a:prstGeom prst="rect">
            <a:avLst/>
          </a:prstGeom>
          <a:noFill/>
          <a:ln>
            <a:noFill/>
          </a:ln>
        </p:spPr>
      </p:pic>
      <p:pic>
        <p:nvPicPr>
          <p:cNvPr id="621" name="Google Shape;621;p27"/>
          <p:cNvPicPr preferRelativeResize="0"/>
          <p:nvPr/>
        </p:nvPicPr>
        <p:blipFill rotWithShape="1">
          <a:blip r:embed="rId9">
            <a:alphaModFix/>
          </a:blip>
          <a:srcRect b="0" l="0" r="0" t="0"/>
          <a:stretch/>
        </p:blipFill>
        <p:spPr>
          <a:xfrm>
            <a:off x="9233607" y="1302141"/>
            <a:ext cx="2900137" cy="1952619"/>
          </a:xfrm>
          <a:prstGeom prst="rect">
            <a:avLst/>
          </a:prstGeom>
          <a:noFill/>
          <a:ln>
            <a:noFill/>
          </a:ln>
        </p:spPr>
      </p:pic>
      <p:pic>
        <p:nvPicPr>
          <p:cNvPr id="622" name="Google Shape;622;p27"/>
          <p:cNvPicPr preferRelativeResize="0"/>
          <p:nvPr/>
        </p:nvPicPr>
        <p:blipFill rotWithShape="1">
          <a:blip r:embed="rId10">
            <a:alphaModFix/>
          </a:blip>
          <a:srcRect b="0" l="0" r="0" t="0"/>
          <a:stretch/>
        </p:blipFill>
        <p:spPr>
          <a:xfrm>
            <a:off x="9305650" y="4292097"/>
            <a:ext cx="2828094" cy="18972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8"/>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subject_2_data_2</a:t>
            </a:r>
            <a:r>
              <a:rPr lang="en-IN" sz="1800" u="sng">
                <a:solidFill>
                  <a:schemeClr val="dk1"/>
                </a:solidFill>
                <a:latin typeface="Century Gothic"/>
                <a:ea typeface="Century Gothic"/>
                <a:cs typeface="Century Gothic"/>
                <a:sym typeface="Century Gothic"/>
              </a:rPr>
              <a:t>  each channel (1-8) </a:t>
            </a:r>
            <a:endParaRPr/>
          </a:p>
        </p:txBody>
      </p:sp>
      <p:sp>
        <p:nvSpPr>
          <p:cNvPr id="628" name="Google Shape;628;p28"/>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629" name="Google Shape;629;p28"/>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630" name="Google Shape;630;p28"/>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sp>
        <p:nvSpPr>
          <p:cNvPr id="631" name="Google Shape;631;p28"/>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sp>
        <p:nvSpPr>
          <p:cNvPr id="632" name="Google Shape;632;p28"/>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sp>
        <p:nvSpPr>
          <p:cNvPr id="633" name="Google Shape;633;p28"/>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634" name="Google Shape;634;p28"/>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35" name="Google Shape;635;p28"/>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36" name="Google Shape;636;p28"/>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37" name="Google Shape;637;p28"/>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638" name="Google Shape;638;p28"/>
          <p:cNvPicPr preferRelativeResize="0"/>
          <p:nvPr/>
        </p:nvPicPr>
        <p:blipFill rotWithShape="1">
          <a:blip r:embed="rId3">
            <a:alphaModFix/>
          </a:blip>
          <a:srcRect b="0" l="0" r="0" t="0"/>
          <a:stretch/>
        </p:blipFill>
        <p:spPr>
          <a:xfrm>
            <a:off x="117838" y="1232968"/>
            <a:ext cx="3223998" cy="2045032"/>
          </a:xfrm>
          <a:prstGeom prst="rect">
            <a:avLst/>
          </a:prstGeom>
          <a:noFill/>
          <a:ln>
            <a:noFill/>
          </a:ln>
        </p:spPr>
      </p:pic>
      <p:pic>
        <p:nvPicPr>
          <p:cNvPr id="639" name="Google Shape;639;p28"/>
          <p:cNvPicPr preferRelativeResize="0"/>
          <p:nvPr/>
        </p:nvPicPr>
        <p:blipFill rotWithShape="1">
          <a:blip r:embed="rId4">
            <a:alphaModFix/>
          </a:blip>
          <a:srcRect b="0" l="0" r="0" t="0"/>
          <a:stretch/>
        </p:blipFill>
        <p:spPr>
          <a:xfrm>
            <a:off x="174794" y="4463220"/>
            <a:ext cx="2968370" cy="1914910"/>
          </a:xfrm>
          <a:prstGeom prst="rect">
            <a:avLst/>
          </a:prstGeom>
          <a:noFill/>
          <a:ln>
            <a:noFill/>
          </a:ln>
        </p:spPr>
      </p:pic>
      <p:pic>
        <p:nvPicPr>
          <p:cNvPr id="640" name="Google Shape;640;p28"/>
          <p:cNvPicPr preferRelativeResize="0"/>
          <p:nvPr/>
        </p:nvPicPr>
        <p:blipFill rotWithShape="1">
          <a:blip r:embed="rId5">
            <a:alphaModFix/>
          </a:blip>
          <a:srcRect b="0" l="0" r="0" t="0"/>
          <a:stretch/>
        </p:blipFill>
        <p:spPr>
          <a:xfrm>
            <a:off x="3301689" y="1314584"/>
            <a:ext cx="2704272" cy="1767244"/>
          </a:xfrm>
          <a:prstGeom prst="rect">
            <a:avLst/>
          </a:prstGeom>
          <a:noFill/>
          <a:ln>
            <a:noFill/>
          </a:ln>
        </p:spPr>
      </p:pic>
      <p:pic>
        <p:nvPicPr>
          <p:cNvPr id="641" name="Google Shape;641;p28"/>
          <p:cNvPicPr preferRelativeResize="0"/>
          <p:nvPr/>
        </p:nvPicPr>
        <p:blipFill rotWithShape="1">
          <a:blip r:embed="rId6">
            <a:alphaModFix/>
          </a:blip>
          <a:srcRect b="0" l="0" r="0" t="0"/>
          <a:stretch/>
        </p:blipFill>
        <p:spPr>
          <a:xfrm>
            <a:off x="3184269" y="4391594"/>
            <a:ext cx="2939111" cy="1911450"/>
          </a:xfrm>
          <a:prstGeom prst="rect">
            <a:avLst/>
          </a:prstGeom>
          <a:noFill/>
          <a:ln>
            <a:noFill/>
          </a:ln>
        </p:spPr>
      </p:pic>
      <p:pic>
        <p:nvPicPr>
          <p:cNvPr id="642" name="Google Shape;642;p28"/>
          <p:cNvPicPr preferRelativeResize="0"/>
          <p:nvPr/>
        </p:nvPicPr>
        <p:blipFill rotWithShape="1">
          <a:blip r:embed="rId7">
            <a:alphaModFix/>
          </a:blip>
          <a:srcRect b="0" l="0" r="0" t="0"/>
          <a:stretch/>
        </p:blipFill>
        <p:spPr>
          <a:xfrm>
            <a:off x="6042727" y="1332920"/>
            <a:ext cx="2537665" cy="1682532"/>
          </a:xfrm>
          <a:prstGeom prst="rect">
            <a:avLst/>
          </a:prstGeom>
          <a:noFill/>
          <a:ln>
            <a:noFill/>
          </a:ln>
        </p:spPr>
      </p:pic>
      <p:pic>
        <p:nvPicPr>
          <p:cNvPr id="643" name="Google Shape;643;p28"/>
          <p:cNvPicPr preferRelativeResize="0"/>
          <p:nvPr/>
        </p:nvPicPr>
        <p:blipFill rotWithShape="1">
          <a:blip r:embed="rId8">
            <a:alphaModFix/>
          </a:blip>
          <a:srcRect b="0" l="0" r="0" t="0"/>
          <a:stretch/>
        </p:blipFill>
        <p:spPr>
          <a:xfrm>
            <a:off x="6123380" y="4355754"/>
            <a:ext cx="2774427" cy="1790900"/>
          </a:xfrm>
          <a:prstGeom prst="rect">
            <a:avLst/>
          </a:prstGeom>
          <a:noFill/>
          <a:ln>
            <a:noFill/>
          </a:ln>
        </p:spPr>
      </p:pic>
      <p:pic>
        <p:nvPicPr>
          <p:cNvPr id="644" name="Google Shape;644;p28"/>
          <p:cNvPicPr preferRelativeResize="0"/>
          <p:nvPr/>
        </p:nvPicPr>
        <p:blipFill rotWithShape="1">
          <a:blip r:embed="rId9">
            <a:alphaModFix/>
          </a:blip>
          <a:srcRect b="0" l="0" r="0" t="0"/>
          <a:stretch/>
        </p:blipFill>
        <p:spPr>
          <a:xfrm>
            <a:off x="9131300" y="1404975"/>
            <a:ext cx="2414047" cy="1701017"/>
          </a:xfrm>
          <a:prstGeom prst="rect">
            <a:avLst/>
          </a:prstGeom>
          <a:noFill/>
          <a:ln>
            <a:noFill/>
          </a:ln>
        </p:spPr>
      </p:pic>
      <p:pic>
        <p:nvPicPr>
          <p:cNvPr id="645" name="Google Shape;645;p28"/>
          <p:cNvPicPr preferRelativeResize="0"/>
          <p:nvPr/>
        </p:nvPicPr>
        <p:blipFill rotWithShape="1">
          <a:blip r:embed="rId10">
            <a:alphaModFix/>
          </a:blip>
          <a:srcRect b="0" l="0" r="0" t="0"/>
          <a:stretch/>
        </p:blipFill>
        <p:spPr>
          <a:xfrm>
            <a:off x="9139309" y="4235205"/>
            <a:ext cx="2697609" cy="19114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29"/>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sp>
        <p:nvSpPr>
          <p:cNvPr id="651" name="Google Shape;651;p29"/>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sp>
        <p:nvSpPr>
          <p:cNvPr id="652" name="Google Shape;652;p29"/>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53" name="Google Shape;653;p29"/>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54" name="Google Shape;654;p29"/>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55" name="Google Shape;655;p29"/>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656" name="Google Shape;656;p29"/>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57" name="Google Shape;657;p29"/>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58" name="Google Shape;658;p29"/>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59" name="Google Shape;659;p29"/>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660" name="Google Shape;660;p29"/>
          <p:cNvPicPr preferRelativeResize="0"/>
          <p:nvPr/>
        </p:nvPicPr>
        <p:blipFill rotWithShape="1">
          <a:blip r:embed="rId3">
            <a:alphaModFix/>
          </a:blip>
          <a:srcRect b="0" l="0" r="0" t="0"/>
          <a:stretch/>
        </p:blipFill>
        <p:spPr>
          <a:xfrm>
            <a:off x="109892" y="1302141"/>
            <a:ext cx="2932718" cy="1970580"/>
          </a:xfrm>
          <a:prstGeom prst="rect">
            <a:avLst/>
          </a:prstGeom>
          <a:noFill/>
          <a:ln>
            <a:noFill/>
          </a:ln>
        </p:spPr>
      </p:pic>
      <p:pic>
        <p:nvPicPr>
          <p:cNvPr id="661" name="Google Shape;661;p29"/>
          <p:cNvPicPr preferRelativeResize="0"/>
          <p:nvPr/>
        </p:nvPicPr>
        <p:blipFill rotWithShape="1">
          <a:blip r:embed="rId4">
            <a:alphaModFix/>
          </a:blip>
          <a:srcRect b="0" l="0" r="0" t="0"/>
          <a:stretch/>
        </p:blipFill>
        <p:spPr>
          <a:xfrm>
            <a:off x="70176" y="4503314"/>
            <a:ext cx="2932090" cy="1914513"/>
          </a:xfrm>
          <a:prstGeom prst="rect">
            <a:avLst/>
          </a:prstGeom>
          <a:noFill/>
          <a:ln>
            <a:noFill/>
          </a:ln>
        </p:spPr>
      </p:pic>
      <p:pic>
        <p:nvPicPr>
          <p:cNvPr id="662" name="Google Shape;662;p29"/>
          <p:cNvPicPr preferRelativeResize="0"/>
          <p:nvPr/>
        </p:nvPicPr>
        <p:blipFill rotWithShape="1">
          <a:blip r:embed="rId5">
            <a:alphaModFix/>
          </a:blip>
          <a:srcRect b="0" l="0" r="0" t="0"/>
          <a:stretch/>
        </p:blipFill>
        <p:spPr>
          <a:xfrm>
            <a:off x="3149180" y="1328307"/>
            <a:ext cx="2903277" cy="1921518"/>
          </a:xfrm>
          <a:prstGeom prst="rect">
            <a:avLst/>
          </a:prstGeom>
          <a:noFill/>
          <a:ln>
            <a:noFill/>
          </a:ln>
        </p:spPr>
      </p:pic>
      <p:pic>
        <p:nvPicPr>
          <p:cNvPr id="663" name="Google Shape;663;p29"/>
          <p:cNvPicPr preferRelativeResize="0"/>
          <p:nvPr/>
        </p:nvPicPr>
        <p:blipFill rotWithShape="1">
          <a:blip r:embed="rId6">
            <a:alphaModFix/>
          </a:blip>
          <a:srcRect b="0" l="0" r="0" t="0"/>
          <a:stretch/>
        </p:blipFill>
        <p:spPr>
          <a:xfrm>
            <a:off x="3078995" y="4534069"/>
            <a:ext cx="2716110" cy="1853002"/>
          </a:xfrm>
          <a:prstGeom prst="rect">
            <a:avLst/>
          </a:prstGeom>
          <a:noFill/>
          <a:ln>
            <a:noFill/>
          </a:ln>
        </p:spPr>
      </p:pic>
      <p:pic>
        <p:nvPicPr>
          <p:cNvPr id="664" name="Google Shape;664;p29"/>
          <p:cNvPicPr preferRelativeResize="0"/>
          <p:nvPr/>
        </p:nvPicPr>
        <p:blipFill rotWithShape="1">
          <a:blip r:embed="rId7">
            <a:alphaModFix/>
          </a:blip>
          <a:srcRect b="0" l="0" r="0" t="0"/>
          <a:stretch/>
        </p:blipFill>
        <p:spPr>
          <a:xfrm>
            <a:off x="6159027" y="1328307"/>
            <a:ext cx="2701821" cy="1745942"/>
          </a:xfrm>
          <a:prstGeom prst="rect">
            <a:avLst/>
          </a:prstGeom>
          <a:noFill/>
          <a:ln>
            <a:noFill/>
          </a:ln>
        </p:spPr>
      </p:pic>
      <p:pic>
        <p:nvPicPr>
          <p:cNvPr id="665" name="Google Shape;665;p29"/>
          <p:cNvPicPr preferRelativeResize="0"/>
          <p:nvPr/>
        </p:nvPicPr>
        <p:blipFill rotWithShape="1">
          <a:blip r:embed="rId8">
            <a:alphaModFix/>
          </a:blip>
          <a:srcRect b="0" l="0" r="0" t="0"/>
          <a:stretch/>
        </p:blipFill>
        <p:spPr>
          <a:xfrm>
            <a:off x="5934037" y="4503314"/>
            <a:ext cx="2827817" cy="1861978"/>
          </a:xfrm>
          <a:prstGeom prst="rect">
            <a:avLst/>
          </a:prstGeom>
          <a:noFill/>
          <a:ln>
            <a:noFill/>
          </a:ln>
        </p:spPr>
      </p:pic>
      <p:pic>
        <p:nvPicPr>
          <p:cNvPr id="666" name="Google Shape;666;p29"/>
          <p:cNvPicPr preferRelativeResize="0"/>
          <p:nvPr/>
        </p:nvPicPr>
        <p:blipFill rotWithShape="1">
          <a:blip r:embed="rId9">
            <a:alphaModFix/>
          </a:blip>
          <a:srcRect b="0" l="0" r="0" t="0"/>
          <a:stretch/>
        </p:blipFill>
        <p:spPr>
          <a:xfrm>
            <a:off x="9530086" y="1342426"/>
            <a:ext cx="2442829" cy="1726828"/>
          </a:xfrm>
          <a:prstGeom prst="rect">
            <a:avLst/>
          </a:prstGeom>
          <a:noFill/>
          <a:ln>
            <a:noFill/>
          </a:ln>
        </p:spPr>
      </p:pic>
      <p:pic>
        <p:nvPicPr>
          <p:cNvPr id="667" name="Google Shape;667;p29"/>
          <p:cNvPicPr preferRelativeResize="0"/>
          <p:nvPr/>
        </p:nvPicPr>
        <p:blipFill rotWithShape="1">
          <a:blip r:embed="rId10">
            <a:alphaModFix/>
          </a:blip>
          <a:srcRect b="0" l="0" r="0" t="0"/>
          <a:stretch/>
        </p:blipFill>
        <p:spPr>
          <a:xfrm>
            <a:off x="9430022" y="4408868"/>
            <a:ext cx="2542893" cy="18238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
          <p:cNvSpPr txBox="1"/>
          <p:nvPr/>
        </p:nvSpPr>
        <p:spPr>
          <a:xfrm>
            <a:off x="2394858" y="139337"/>
            <a:ext cx="86824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 python Script we wrote to achieve the desired plan of showing red and white colour described in previous slide.</a:t>
            </a:r>
            <a:endParaRPr b="1" sz="1800" u="sng">
              <a:solidFill>
                <a:schemeClr val="dk1"/>
              </a:solidFill>
              <a:latin typeface="Century Gothic"/>
              <a:ea typeface="Century Gothic"/>
              <a:cs typeface="Century Gothic"/>
              <a:sym typeface="Century Gothic"/>
            </a:endParaRPr>
          </a:p>
        </p:txBody>
      </p:sp>
      <p:pic>
        <p:nvPicPr>
          <p:cNvPr id="191" name="Google Shape;191;p3"/>
          <p:cNvPicPr preferRelativeResize="0"/>
          <p:nvPr/>
        </p:nvPicPr>
        <p:blipFill rotWithShape="1">
          <a:blip r:embed="rId3">
            <a:alphaModFix/>
          </a:blip>
          <a:srcRect b="0" l="0" r="0" t="0"/>
          <a:stretch/>
        </p:blipFill>
        <p:spPr>
          <a:xfrm>
            <a:off x="166216" y="785668"/>
            <a:ext cx="4279117" cy="3380222"/>
          </a:xfrm>
          <a:prstGeom prst="rect">
            <a:avLst/>
          </a:prstGeom>
          <a:noFill/>
          <a:ln>
            <a:noFill/>
          </a:ln>
        </p:spPr>
      </p:pic>
      <p:pic>
        <p:nvPicPr>
          <p:cNvPr id="192" name="Google Shape;192;p3"/>
          <p:cNvPicPr preferRelativeResize="0"/>
          <p:nvPr/>
        </p:nvPicPr>
        <p:blipFill rotWithShape="1">
          <a:blip r:embed="rId4">
            <a:alphaModFix/>
          </a:blip>
          <a:srcRect b="0" l="0" r="0" t="0"/>
          <a:stretch/>
        </p:blipFill>
        <p:spPr>
          <a:xfrm>
            <a:off x="427473" y="4165890"/>
            <a:ext cx="4702940" cy="2653323"/>
          </a:xfrm>
          <a:prstGeom prst="rect">
            <a:avLst/>
          </a:prstGeom>
          <a:noFill/>
          <a:ln>
            <a:noFill/>
          </a:ln>
        </p:spPr>
      </p:pic>
      <p:pic>
        <p:nvPicPr>
          <p:cNvPr id="193" name="Google Shape;193;p3"/>
          <p:cNvPicPr preferRelativeResize="0"/>
          <p:nvPr/>
        </p:nvPicPr>
        <p:blipFill rotWithShape="1">
          <a:blip r:embed="rId5">
            <a:alphaModFix/>
          </a:blip>
          <a:srcRect b="0" l="0" r="0" t="0"/>
          <a:stretch/>
        </p:blipFill>
        <p:spPr>
          <a:xfrm>
            <a:off x="5295876" y="846628"/>
            <a:ext cx="3428340" cy="3005610"/>
          </a:xfrm>
          <a:prstGeom prst="rect">
            <a:avLst/>
          </a:prstGeom>
          <a:noFill/>
          <a:ln>
            <a:noFill/>
          </a:ln>
        </p:spPr>
      </p:pic>
      <p:pic>
        <p:nvPicPr>
          <p:cNvPr id="194" name="Google Shape;194;p3"/>
          <p:cNvPicPr preferRelativeResize="0"/>
          <p:nvPr/>
        </p:nvPicPr>
        <p:blipFill rotWithShape="1">
          <a:blip r:embed="rId6">
            <a:alphaModFix/>
          </a:blip>
          <a:srcRect b="0" l="0" r="0" t="0"/>
          <a:stretch/>
        </p:blipFill>
        <p:spPr>
          <a:xfrm>
            <a:off x="5295876" y="4047781"/>
            <a:ext cx="3031167" cy="2640402"/>
          </a:xfrm>
          <a:prstGeom prst="rect">
            <a:avLst/>
          </a:prstGeom>
          <a:noFill/>
          <a:ln>
            <a:noFill/>
          </a:ln>
        </p:spPr>
      </p:pic>
      <p:pic>
        <p:nvPicPr>
          <p:cNvPr id="195" name="Google Shape;195;p3"/>
          <p:cNvPicPr preferRelativeResize="0"/>
          <p:nvPr/>
        </p:nvPicPr>
        <p:blipFill rotWithShape="1">
          <a:blip r:embed="rId7">
            <a:alphaModFix/>
          </a:blip>
          <a:srcRect b="0" l="0" r="0" t="0"/>
          <a:stretch/>
        </p:blipFill>
        <p:spPr>
          <a:xfrm>
            <a:off x="9021550" y="947529"/>
            <a:ext cx="2862611" cy="19226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0"/>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673" name="Google Shape;673;p30"/>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674" name="Google Shape;674;p30"/>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75" name="Google Shape;675;p30"/>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76" name="Google Shape;676;p30"/>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77" name="Google Shape;677;p30"/>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678" name="Google Shape;678;p30"/>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79" name="Google Shape;679;p30"/>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80" name="Google Shape;680;p30"/>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81" name="Google Shape;681;p30"/>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682" name="Google Shape;682;p30"/>
          <p:cNvPicPr preferRelativeResize="0"/>
          <p:nvPr/>
        </p:nvPicPr>
        <p:blipFill rotWithShape="1">
          <a:blip r:embed="rId3">
            <a:alphaModFix/>
          </a:blip>
          <a:srcRect b="0" l="0" r="0" t="0"/>
          <a:stretch/>
        </p:blipFill>
        <p:spPr>
          <a:xfrm>
            <a:off x="112093" y="1432419"/>
            <a:ext cx="2579974" cy="1803207"/>
          </a:xfrm>
          <a:prstGeom prst="rect">
            <a:avLst/>
          </a:prstGeom>
          <a:noFill/>
          <a:ln>
            <a:noFill/>
          </a:ln>
        </p:spPr>
      </p:pic>
      <p:pic>
        <p:nvPicPr>
          <p:cNvPr id="683" name="Google Shape;683;p30"/>
          <p:cNvPicPr preferRelativeResize="0"/>
          <p:nvPr/>
        </p:nvPicPr>
        <p:blipFill rotWithShape="1">
          <a:blip r:embed="rId4">
            <a:alphaModFix/>
          </a:blip>
          <a:srcRect b="0" l="0" r="0" t="0"/>
          <a:stretch/>
        </p:blipFill>
        <p:spPr>
          <a:xfrm>
            <a:off x="112093" y="4370907"/>
            <a:ext cx="2979488" cy="1989816"/>
          </a:xfrm>
          <a:prstGeom prst="rect">
            <a:avLst/>
          </a:prstGeom>
          <a:noFill/>
          <a:ln>
            <a:noFill/>
          </a:ln>
        </p:spPr>
      </p:pic>
      <p:pic>
        <p:nvPicPr>
          <p:cNvPr id="684" name="Google Shape;684;p30"/>
          <p:cNvPicPr preferRelativeResize="0"/>
          <p:nvPr/>
        </p:nvPicPr>
        <p:blipFill rotWithShape="1">
          <a:blip r:embed="rId5">
            <a:alphaModFix/>
          </a:blip>
          <a:srcRect b="0" l="0" r="0" t="0"/>
          <a:stretch/>
        </p:blipFill>
        <p:spPr>
          <a:xfrm>
            <a:off x="2898079" y="1468882"/>
            <a:ext cx="2626991" cy="1717471"/>
          </a:xfrm>
          <a:prstGeom prst="rect">
            <a:avLst/>
          </a:prstGeom>
          <a:noFill/>
          <a:ln>
            <a:noFill/>
          </a:ln>
        </p:spPr>
      </p:pic>
      <p:pic>
        <p:nvPicPr>
          <p:cNvPr id="685" name="Google Shape;685;p30"/>
          <p:cNvPicPr preferRelativeResize="0"/>
          <p:nvPr/>
        </p:nvPicPr>
        <p:blipFill rotWithShape="1">
          <a:blip r:embed="rId6">
            <a:alphaModFix/>
          </a:blip>
          <a:srcRect b="0" l="0" r="0" t="0"/>
          <a:stretch/>
        </p:blipFill>
        <p:spPr>
          <a:xfrm>
            <a:off x="3139386" y="4370907"/>
            <a:ext cx="2913071" cy="1912517"/>
          </a:xfrm>
          <a:prstGeom prst="rect">
            <a:avLst/>
          </a:prstGeom>
          <a:noFill/>
          <a:ln>
            <a:noFill/>
          </a:ln>
        </p:spPr>
      </p:pic>
      <p:pic>
        <p:nvPicPr>
          <p:cNvPr id="686" name="Google Shape;686;p30"/>
          <p:cNvPicPr preferRelativeResize="0"/>
          <p:nvPr/>
        </p:nvPicPr>
        <p:blipFill rotWithShape="1">
          <a:blip r:embed="rId7">
            <a:alphaModFix/>
          </a:blip>
          <a:srcRect b="0" l="0" r="0" t="0"/>
          <a:stretch/>
        </p:blipFill>
        <p:spPr>
          <a:xfrm>
            <a:off x="5831987" y="1409352"/>
            <a:ext cx="2763023" cy="1805638"/>
          </a:xfrm>
          <a:prstGeom prst="rect">
            <a:avLst/>
          </a:prstGeom>
          <a:noFill/>
          <a:ln>
            <a:noFill/>
          </a:ln>
        </p:spPr>
      </p:pic>
      <p:pic>
        <p:nvPicPr>
          <p:cNvPr id="687" name="Google Shape;687;p30"/>
          <p:cNvPicPr preferRelativeResize="0"/>
          <p:nvPr/>
        </p:nvPicPr>
        <p:blipFill rotWithShape="1">
          <a:blip r:embed="rId8">
            <a:alphaModFix/>
          </a:blip>
          <a:srcRect b="0" l="0" r="0" t="0"/>
          <a:stretch/>
        </p:blipFill>
        <p:spPr>
          <a:xfrm>
            <a:off x="6100262" y="4370907"/>
            <a:ext cx="2785331" cy="1850361"/>
          </a:xfrm>
          <a:prstGeom prst="rect">
            <a:avLst/>
          </a:prstGeom>
          <a:noFill/>
          <a:ln>
            <a:noFill/>
          </a:ln>
        </p:spPr>
      </p:pic>
      <p:pic>
        <p:nvPicPr>
          <p:cNvPr id="688" name="Google Shape;688;p30"/>
          <p:cNvPicPr preferRelativeResize="0"/>
          <p:nvPr/>
        </p:nvPicPr>
        <p:blipFill rotWithShape="1">
          <a:blip r:embed="rId9">
            <a:alphaModFix/>
          </a:blip>
          <a:srcRect b="0" l="0" r="0" t="0"/>
          <a:stretch/>
        </p:blipFill>
        <p:spPr>
          <a:xfrm>
            <a:off x="8935025" y="1262842"/>
            <a:ext cx="2998448" cy="2075418"/>
          </a:xfrm>
          <a:prstGeom prst="rect">
            <a:avLst/>
          </a:prstGeom>
          <a:noFill/>
          <a:ln>
            <a:noFill/>
          </a:ln>
        </p:spPr>
      </p:pic>
      <p:pic>
        <p:nvPicPr>
          <p:cNvPr id="689" name="Google Shape;689;p30"/>
          <p:cNvPicPr preferRelativeResize="0"/>
          <p:nvPr/>
        </p:nvPicPr>
        <p:blipFill rotWithShape="1">
          <a:blip r:embed="rId10">
            <a:alphaModFix/>
          </a:blip>
          <a:srcRect b="0" l="0" r="0" t="0"/>
          <a:stretch/>
        </p:blipFill>
        <p:spPr>
          <a:xfrm>
            <a:off x="9086215" y="4236943"/>
            <a:ext cx="3043644" cy="21182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31"/>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695" name="Google Shape;695;p31"/>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696" name="Google Shape;696;p31"/>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697" name="Google Shape;697;p31"/>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698" name="Google Shape;698;p31"/>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699" name="Google Shape;699;p31"/>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700" name="Google Shape;700;p31"/>
          <p:cNvSpPr/>
          <p:nvPr/>
        </p:nvSpPr>
        <p:spPr>
          <a:xfrm>
            <a:off x="882912" y="4081082"/>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01" name="Google Shape;701;p31"/>
          <p:cNvSpPr/>
          <p:nvPr/>
        </p:nvSpPr>
        <p:spPr>
          <a:xfrm>
            <a:off x="4092381" y="4058243"/>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02" name="Google Shape;702;p31"/>
          <p:cNvSpPr/>
          <p:nvPr/>
        </p:nvSpPr>
        <p:spPr>
          <a:xfrm>
            <a:off x="6583045" y="392438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03" name="Google Shape;703;p31"/>
          <p:cNvSpPr/>
          <p:nvPr/>
        </p:nvSpPr>
        <p:spPr>
          <a:xfrm>
            <a:off x="9809578" y="359281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704" name="Google Shape;704;p31"/>
          <p:cNvPicPr preferRelativeResize="0"/>
          <p:nvPr/>
        </p:nvPicPr>
        <p:blipFill rotWithShape="1">
          <a:blip r:embed="rId3">
            <a:alphaModFix/>
          </a:blip>
          <a:srcRect b="0" l="0" r="0" t="0"/>
          <a:stretch/>
        </p:blipFill>
        <p:spPr>
          <a:xfrm>
            <a:off x="89830" y="1302141"/>
            <a:ext cx="3226367" cy="2123050"/>
          </a:xfrm>
          <a:prstGeom prst="rect">
            <a:avLst/>
          </a:prstGeom>
          <a:noFill/>
          <a:ln>
            <a:noFill/>
          </a:ln>
        </p:spPr>
      </p:pic>
      <p:pic>
        <p:nvPicPr>
          <p:cNvPr id="705" name="Google Shape;705;p31"/>
          <p:cNvPicPr preferRelativeResize="0"/>
          <p:nvPr/>
        </p:nvPicPr>
        <p:blipFill rotWithShape="1">
          <a:blip r:embed="rId4">
            <a:alphaModFix/>
          </a:blip>
          <a:srcRect b="0" l="0" r="0" t="0"/>
          <a:stretch/>
        </p:blipFill>
        <p:spPr>
          <a:xfrm>
            <a:off x="89830" y="4550802"/>
            <a:ext cx="3027120" cy="1913516"/>
          </a:xfrm>
          <a:prstGeom prst="rect">
            <a:avLst/>
          </a:prstGeom>
          <a:noFill/>
          <a:ln>
            <a:noFill/>
          </a:ln>
        </p:spPr>
      </p:pic>
      <p:pic>
        <p:nvPicPr>
          <p:cNvPr id="706" name="Google Shape;706;p31"/>
          <p:cNvPicPr preferRelativeResize="0"/>
          <p:nvPr/>
        </p:nvPicPr>
        <p:blipFill rotWithShape="1">
          <a:blip r:embed="rId5">
            <a:alphaModFix/>
          </a:blip>
          <a:srcRect b="0" l="0" r="0" t="0"/>
          <a:stretch/>
        </p:blipFill>
        <p:spPr>
          <a:xfrm>
            <a:off x="3316197" y="1356396"/>
            <a:ext cx="2799371" cy="1879230"/>
          </a:xfrm>
          <a:prstGeom prst="rect">
            <a:avLst/>
          </a:prstGeom>
          <a:noFill/>
          <a:ln>
            <a:noFill/>
          </a:ln>
        </p:spPr>
      </p:pic>
      <p:pic>
        <p:nvPicPr>
          <p:cNvPr id="707" name="Google Shape;707;p31"/>
          <p:cNvPicPr preferRelativeResize="0"/>
          <p:nvPr/>
        </p:nvPicPr>
        <p:blipFill rotWithShape="1">
          <a:blip r:embed="rId6">
            <a:alphaModFix/>
          </a:blip>
          <a:srcRect b="0" l="0" r="0" t="0"/>
          <a:stretch/>
        </p:blipFill>
        <p:spPr>
          <a:xfrm>
            <a:off x="3222750" y="4550802"/>
            <a:ext cx="2675738" cy="1720457"/>
          </a:xfrm>
          <a:prstGeom prst="rect">
            <a:avLst/>
          </a:prstGeom>
          <a:noFill/>
          <a:ln>
            <a:noFill/>
          </a:ln>
        </p:spPr>
      </p:pic>
      <p:pic>
        <p:nvPicPr>
          <p:cNvPr id="708" name="Google Shape;708;p31"/>
          <p:cNvPicPr preferRelativeResize="0"/>
          <p:nvPr/>
        </p:nvPicPr>
        <p:blipFill rotWithShape="1">
          <a:blip r:embed="rId7">
            <a:alphaModFix/>
          </a:blip>
          <a:srcRect b="0" l="0" r="0" t="0"/>
          <a:stretch/>
        </p:blipFill>
        <p:spPr>
          <a:xfrm>
            <a:off x="6266615" y="1316277"/>
            <a:ext cx="3071452" cy="1959468"/>
          </a:xfrm>
          <a:prstGeom prst="rect">
            <a:avLst/>
          </a:prstGeom>
          <a:noFill/>
          <a:ln>
            <a:noFill/>
          </a:ln>
        </p:spPr>
      </p:pic>
      <p:pic>
        <p:nvPicPr>
          <p:cNvPr id="709" name="Google Shape;709;p31"/>
          <p:cNvPicPr preferRelativeResize="0"/>
          <p:nvPr/>
        </p:nvPicPr>
        <p:blipFill rotWithShape="1">
          <a:blip r:embed="rId8">
            <a:alphaModFix/>
          </a:blip>
          <a:srcRect b="0" l="0" r="0" t="0"/>
          <a:stretch/>
        </p:blipFill>
        <p:spPr>
          <a:xfrm>
            <a:off x="6147449" y="4477860"/>
            <a:ext cx="2713784" cy="1866339"/>
          </a:xfrm>
          <a:prstGeom prst="rect">
            <a:avLst/>
          </a:prstGeom>
          <a:noFill/>
          <a:ln>
            <a:noFill/>
          </a:ln>
        </p:spPr>
      </p:pic>
      <p:pic>
        <p:nvPicPr>
          <p:cNvPr id="710" name="Google Shape;710;p31"/>
          <p:cNvPicPr preferRelativeResize="0"/>
          <p:nvPr/>
        </p:nvPicPr>
        <p:blipFill rotWithShape="1">
          <a:blip r:embed="rId9">
            <a:alphaModFix/>
          </a:blip>
          <a:srcRect b="0" l="0" r="0" t="0"/>
          <a:stretch/>
        </p:blipFill>
        <p:spPr>
          <a:xfrm>
            <a:off x="9406379" y="1356396"/>
            <a:ext cx="2690243" cy="1840437"/>
          </a:xfrm>
          <a:prstGeom prst="rect">
            <a:avLst/>
          </a:prstGeom>
          <a:noFill/>
          <a:ln>
            <a:noFill/>
          </a:ln>
        </p:spPr>
      </p:pic>
      <p:pic>
        <p:nvPicPr>
          <p:cNvPr id="711" name="Google Shape;711;p31"/>
          <p:cNvPicPr preferRelativeResize="0"/>
          <p:nvPr/>
        </p:nvPicPr>
        <p:blipFill rotWithShape="1">
          <a:blip r:embed="rId10">
            <a:alphaModFix/>
          </a:blip>
          <a:srcRect b="0" l="0" r="0" t="0"/>
          <a:stretch/>
        </p:blipFill>
        <p:spPr>
          <a:xfrm>
            <a:off x="9110194" y="4427575"/>
            <a:ext cx="2856201" cy="19669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2"/>
          <p:cNvSpPr/>
          <p:nvPr/>
        </p:nvSpPr>
        <p:spPr>
          <a:xfrm>
            <a:off x="966651" y="75252"/>
            <a:ext cx="107899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Time</a:t>
            </a:r>
            <a:r>
              <a:rPr lang="en-IN" sz="1800" u="sng">
                <a:solidFill>
                  <a:schemeClr val="dk1"/>
                </a:solidFill>
                <a:latin typeface="Century Gothic"/>
                <a:ea typeface="Century Gothic"/>
                <a:cs typeface="Century Gothic"/>
                <a:sym typeface="Century Gothic"/>
              </a:rPr>
              <a:t> vs </a:t>
            </a:r>
            <a:r>
              <a:rPr b="1" lang="en-IN" sz="1800" u="sng">
                <a:solidFill>
                  <a:schemeClr val="dk1"/>
                </a:solidFill>
                <a:latin typeface="Century Gothic"/>
                <a:ea typeface="Century Gothic"/>
                <a:cs typeface="Century Gothic"/>
                <a:sym typeface="Century Gothic"/>
              </a:rPr>
              <a:t>Amplitude</a:t>
            </a:r>
            <a:r>
              <a:rPr lang="en-IN" sz="1800" u="sng">
                <a:solidFill>
                  <a:schemeClr val="dk1"/>
                </a:solidFill>
                <a:latin typeface="Century Gothic"/>
                <a:ea typeface="Century Gothic"/>
                <a:cs typeface="Century Gothic"/>
                <a:sym typeface="Century Gothic"/>
              </a:rPr>
              <a:t> plots of  </a:t>
            </a:r>
            <a:r>
              <a:rPr b="1" lang="en-IN" sz="1800" u="sng">
                <a:solidFill>
                  <a:schemeClr val="dk1"/>
                </a:solidFill>
                <a:latin typeface="Century Gothic"/>
                <a:ea typeface="Century Gothic"/>
                <a:cs typeface="Century Gothic"/>
                <a:sym typeface="Century Gothic"/>
              </a:rPr>
              <a:t>subject_2_data_3</a:t>
            </a:r>
            <a:r>
              <a:rPr lang="en-IN" sz="1800" u="sng">
                <a:solidFill>
                  <a:schemeClr val="dk1"/>
                </a:solidFill>
                <a:latin typeface="Century Gothic"/>
                <a:ea typeface="Century Gothic"/>
                <a:cs typeface="Century Gothic"/>
                <a:sym typeface="Century Gothic"/>
              </a:rPr>
              <a:t>  each channel (1-8) </a:t>
            </a:r>
            <a:endParaRPr/>
          </a:p>
        </p:txBody>
      </p:sp>
      <p:sp>
        <p:nvSpPr>
          <p:cNvPr id="717" name="Google Shape;717;p32"/>
          <p:cNvSpPr txBox="1"/>
          <p:nvPr/>
        </p:nvSpPr>
        <p:spPr>
          <a:xfrm>
            <a:off x="4023360" y="443180"/>
            <a:ext cx="2246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Channel_1</a:t>
            </a:r>
            <a:endParaRPr b="1" sz="1800" u="sng">
              <a:solidFill>
                <a:schemeClr val="dk1"/>
              </a:solidFill>
              <a:latin typeface="Century Gothic"/>
              <a:ea typeface="Century Gothic"/>
              <a:cs typeface="Century Gothic"/>
              <a:sym typeface="Century Gothic"/>
            </a:endParaRPr>
          </a:p>
        </p:txBody>
      </p:sp>
      <p:sp>
        <p:nvSpPr>
          <p:cNvPr id="718" name="Google Shape;718;p32"/>
          <p:cNvSpPr txBox="1"/>
          <p:nvPr/>
        </p:nvSpPr>
        <p:spPr>
          <a:xfrm>
            <a:off x="839542" y="695896"/>
            <a:ext cx="4293327" cy="3679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sz="1800">
              <a:solidFill>
                <a:schemeClr val="dk1"/>
              </a:solidFill>
              <a:latin typeface="Century Gothic"/>
              <a:ea typeface="Century Gothic"/>
              <a:cs typeface="Century Gothic"/>
              <a:sym typeface="Century Gothic"/>
            </a:endParaRPr>
          </a:p>
        </p:txBody>
      </p:sp>
      <p:sp>
        <p:nvSpPr>
          <p:cNvPr id="719" name="Google Shape;719;p32"/>
          <p:cNvSpPr txBox="1"/>
          <p:nvPr/>
        </p:nvSpPr>
        <p:spPr>
          <a:xfrm>
            <a:off x="3664348" y="778140"/>
            <a:ext cx="28999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sz="1800">
              <a:solidFill>
                <a:schemeClr val="dk1"/>
              </a:solidFill>
              <a:latin typeface="Century Gothic"/>
              <a:ea typeface="Century Gothic"/>
              <a:cs typeface="Century Gothic"/>
              <a:sym typeface="Century Gothic"/>
            </a:endParaRPr>
          </a:p>
        </p:txBody>
      </p:sp>
      <p:sp>
        <p:nvSpPr>
          <p:cNvPr id="720" name="Google Shape;720;p32"/>
          <p:cNvSpPr txBox="1"/>
          <p:nvPr/>
        </p:nvSpPr>
        <p:spPr>
          <a:xfrm>
            <a:off x="6231709" y="604345"/>
            <a:ext cx="224681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sz="1800">
              <a:solidFill>
                <a:schemeClr val="dk1"/>
              </a:solidFill>
              <a:latin typeface="Century Gothic"/>
              <a:ea typeface="Century Gothic"/>
              <a:cs typeface="Century Gothic"/>
              <a:sym typeface="Century Gothic"/>
            </a:endParaRPr>
          </a:p>
        </p:txBody>
      </p:sp>
      <p:sp>
        <p:nvSpPr>
          <p:cNvPr id="721" name="Google Shape;721;p32"/>
          <p:cNvSpPr txBox="1"/>
          <p:nvPr/>
        </p:nvSpPr>
        <p:spPr>
          <a:xfrm>
            <a:off x="9256528" y="586637"/>
            <a:ext cx="228881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sz="1800">
              <a:solidFill>
                <a:schemeClr val="dk1"/>
              </a:solidFill>
              <a:latin typeface="Century Gothic"/>
              <a:ea typeface="Century Gothic"/>
              <a:cs typeface="Century Gothic"/>
              <a:sym typeface="Century Gothic"/>
            </a:endParaRPr>
          </a:p>
        </p:txBody>
      </p:sp>
      <p:sp>
        <p:nvSpPr>
          <p:cNvPr id="722" name="Google Shape;722;p32"/>
          <p:cNvSpPr/>
          <p:nvPr/>
        </p:nvSpPr>
        <p:spPr>
          <a:xfrm>
            <a:off x="3891256" y="3199220"/>
            <a:ext cx="13789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Channel_2</a:t>
            </a:r>
            <a:endParaRPr b="1" sz="1800" u="sng">
              <a:solidFill>
                <a:schemeClr val="dk1"/>
              </a:solidFill>
              <a:latin typeface="Century Gothic"/>
              <a:ea typeface="Century Gothic"/>
              <a:cs typeface="Century Gothic"/>
              <a:sym typeface="Century Gothic"/>
            </a:endParaRPr>
          </a:p>
        </p:txBody>
      </p:sp>
      <p:sp>
        <p:nvSpPr>
          <p:cNvPr id="723" name="Google Shape;723;p32"/>
          <p:cNvSpPr/>
          <p:nvPr/>
        </p:nvSpPr>
        <p:spPr>
          <a:xfrm>
            <a:off x="1014412" y="368594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24" name="Google Shape;724;p32"/>
          <p:cNvSpPr/>
          <p:nvPr/>
        </p:nvSpPr>
        <p:spPr>
          <a:xfrm>
            <a:off x="3978404" y="3685944"/>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25" name="Google Shape;725;p32"/>
          <p:cNvSpPr/>
          <p:nvPr/>
        </p:nvSpPr>
        <p:spPr>
          <a:xfrm>
            <a:off x="6065447" y="3627509"/>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26" name="Google Shape;726;p32"/>
          <p:cNvSpPr/>
          <p:nvPr/>
        </p:nvSpPr>
        <p:spPr>
          <a:xfrm>
            <a:off x="8580392" y="3617725"/>
            <a:ext cx="3578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band pass filter</a:t>
            </a:r>
            <a:endParaRPr/>
          </a:p>
        </p:txBody>
      </p:sp>
      <p:pic>
        <p:nvPicPr>
          <p:cNvPr id="727" name="Google Shape;727;p32"/>
          <p:cNvPicPr preferRelativeResize="0"/>
          <p:nvPr/>
        </p:nvPicPr>
        <p:blipFill rotWithShape="1">
          <a:blip r:embed="rId3">
            <a:alphaModFix/>
          </a:blip>
          <a:srcRect b="0" l="0" r="0" t="0"/>
          <a:stretch/>
        </p:blipFill>
        <p:spPr>
          <a:xfrm>
            <a:off x="83374" y="1322845"/>
            <a:ext cx="3011873" cy="1951354"/>
          </a:xfrm>
          <a:prstGeom prst="rect">
            <a:avLst/>
          </a:prstGeom>
          <a:noFill/>
          <a:ln>
            <a:noFill/>
          </a:ln>
        </p:spPr>
      </p:pic>
      <p:pic>
        <p:nvPicPr>
          <p:cNvPr id="728" name="Google Shape;728;p32"/>
          <p:cNvPicPr preferRelativeResize="0"/>
          <p:nvPr/>
        </p:nvPicPr>
        <p:blipFill rotWithShape="1">
          <a:blip r:embed="rId4">
            <a:alphaModFix/>
          </a:blip>
          <a:srcRect b="0" l="0" r="0" t="0"/>
          <a:stretch/>
        </p:blipFill>
        <p:spPr>
          <a:xfrm>
            <a:off x="83374" y="4467021"/>
            <a:ext cx="3011873" cy="1916165"/>
          </a:xfrm>
          <a:prstGeom prst="rect">
            <a:avLst/>
          </a:prstGeom>
          <a:noFill/>
          <a:ln>
            <a:noFill/>
          </a:ln>
        </p:spPr>
      </p:pic>
      <p:pic>
        <p:nvPicPr>
          <p:cNvPr id="729" name="Google Shape;729;p32"/>
          <p:cNvPicPr preferRelativeResize="0"/>
          <p:nvPr/>
        </p:nvPicPr>
        <p:blipFill rotWithShape="1">
          <a:blip r:embed="rId5">
            <a:alphaModFix/>
          </a:blip>
          <a:srcRect b="0" l="0" r="0" t="0"/>
          <a:stretch/>
        </p:blipFill>
        <p:spPr>
          <a:xfrm>
            <a:off x="3121171" y="1315136"/>
            <a:ext cx="2650939" cy="1762490"/>
          </a:xfrm>
          <a:prstGeom prst="rect">
            <a:avLst/>
          </a:prstGeom>
          <a:noFill/>
          <a:ln>
            <a:noFill/>
          </a:ln>
        </p:spPr>
      </p:pic>
      <p:pic>
        <p:nvPicPr>
          <p:cNvPr id="730" name="Google Shape;730;p32"/>
          <p:cNvPicPr preferRelativeResize="0"/>
          <p:nvPr/>
        </p:nvPicPr>
        <p:blipFill rotWithShape="1">
          <a:blip r:embed="rId6">
            <a:alphaModFix/>
          </a:blip>
          <a:srcRect b="0" l="0" r="0" t="0"/>
          <a:stretch/>
        </p:blipFill>
        <p:spPr>
          <a:xfrm>
            <a:off x="3240328" y="4467021"/>
            <a:ext cx="2680760" cy="1721633"/>
          </a:xfrm>
          <a:prstGeom prst="rect">
            <a:avLst/>
          </a:prstGeom>
          <a:noFill/>
          <a:ln>
            <a:noFill/>
          </a:ln>
        </p:spPr>
      </p:pic>
      <p:pic>
        <p:nvPicPr>
          <p:cNvPr id="731" name="Google Shape;731;p32"/>
          <p:cNvPicPr preferRelativeResize="0"/>
          <p:nvPr/>
        </p:nvPicPr>
        <p:blipFill rotWithShape="1">
          <a:blip r:embed="rId7">
            <a:alphaModFix/>
          </a:blip>
          <a:srcRect b="0" l="0" r="0" t="0"/>
          <a:stretch/>
        </p:blipFill>
        <p:spPr>
          <a:xfrm>
            <a:off x="5824669" y="1250676"/>
            <a:ext cx="2759744" cy="1803690"/>
          </a:xfrm>
          <a:prstGeom prst="rect">
            <a:avLst/>
          </a:prstGeom>
          <a:noFill/>
          <a:ln>
            <a:noFill/>
          </a:ln>
        </p:spPr>
      </p:pic>
      <p:pic>
        <p:nvPicPr>
          <p:cNvPr id="732" name="Google Shape;732;p32"/>
          <p:cNvPicPr preferRelativeResize="0"/>
          <p:nvPr/>
        </p:nvPicPr>
        <p:blipFill rotWithShape="1">
          <a:blip r:embed="rId8">
            <a:alphaModFix/>
          </a:blip>
          <a:srcRect b="0" l="0" r="0" t="0"/>
          <a:stretch/>
        </p:blipFill>
        <p:spPr>
          <a:xfrm>
            <a:off x="5987924" y="4320613"/>
            <a:ext cx="2592468" cy="1674780"/>
          </a:xfrm>
          <a:prstGeom prst="rect">
            <a:avLst/>
          </a:prstGeom>
          <a:noFill/>
          <a:ln>
            <a:noFill/>
          </a:ln>
        </p:spPr>
      </p:pic>
      <p:pic>
        <p:nvPicPr>
          <p:cNvPr id="733" name="Google Shape;733;p32"/>
          <p:cNvPicPr preferRelativeResize="0"/>
          <p:nvPr/>
        </p:nvPicPr>
        <p:blipFill rotWithShape="1">
          <a:blip r:embed="rId9">
            <a:alphaModFix/>
          </a:blip>
          <a:srcRect b="0" l="0" r="0" t="0"/>
          <a:stretch/>
        </p:blipFill>
        <p:spPr>
          <a:xfrm>
            <a:off x="8954864" y="1232968"/>
            <a:ext cx="2801707" cy="2031772"/>
          </a:xfrm>
          <a:prstGeom prst="rect">
            <a:avLst/>
          </a:prstGeom>
          <a:noFill/>
          <a:ln>
            <a:noFill/>
          </a:ln>
        </p:spPr>
      </p:pic>
      <p:pic>
        <p:nvPicPr>
          <p:cNvPr id="734" name="Google Shape;734;p32"/>
          <p:cNvPicPr preferRelativeResize="0"/>
          <p:nvPr/>
        </p:nvPicPr>
        <p:blipFill rotWithShape="1">
          <a:blip r:embed="rId10">
            <a:alphaModFix/>
          </a:blip>
          <a:srcRect b="0" l="0" r="0" t="0"/>
          <a:stretch/>
        </p:blipFill>
        <p:spPr>
          <a:xfrm>
            <a:off x="8825392" y="4195386"/>
            <a:ext cx="3088224" cy="20896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3"/>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3</a:t>
            </a:r>
            <a:endParaRPr b="1" sz="1800" u="sng">
              <a:solidFill>
                <a:schemeClr val="dk1"/>
              </a:solidFill>
              <a:latin typeface="Century Gothic"/>
              <a:ea typeface="Century Gothic"/>
              <a:cs typeface="Century Gothic"/>
              <a:sym typeface="Century Gothic"/>
            </a:endParaRPr>
          </a:p>
        </p:txBody>
      </p:sp>
      <p:sp>
        <p:nvSpPr>
          <p:cNvPr id="740" name="Google Shape;740;p33"/>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4</a:t>
            </a:r>
            <a:endParaRPr b="1" sz="1800" u="sng">
              <a:solidFill>
                <a:schemeClr val="dk1"/>
              </a:solidFill>
              <a:latin typeface="Century Gothic"/>
              <a:ea typeface="Century Gothic"/>
              <a:cs typeface="Century Gothic"/>
              <a:sym typeface="Century Gothic"/>
            </a:endParaRPr>
          </a:p>
        </p:txBody>
      </p:sp>
      <p:sp>
        <p:nvSpPr>
          <p:cNvPr id="741" name="Google Shape;741;p33"/>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42" name="Google Shape;742;p33"/>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43" name="Google Shape;743;p33"/>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44" name="Google Shape;744;p33"/>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745" name="Google Shape;745;p33"/>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46" name="Google Shape;746;p33"/>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47" name="Google Shape;747;p33"/>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48" name="Google Shape;748;p33"/>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749" name="Google Shape;749;p33"/>
          <p:cNvPicPr preferRelativeResize="0"/>
          <p:nvPr/>
        </p:nvPicPr>
        <p:blipFill rotWithShape="1">
          <a:blip r:embed="rId3">
            <a:alphaModFix/>
          </a:blip>
          <a:srcRect b="0" l="0" r="0" t="0"/>
          <a:stretch/>
        </p:blipFill>
        <p:spPr>
          <a:xfrm>
            <a:off x="133660" y="1541241"/>
            <a:ext cx="3036260" cy="1956943"/>
          </a:xfrm>
          <a:prstGeom prst="rect">
            <a:avLst/>
          </a:prstGeom>
          <a:noFill/>
          <a:ln>
            <a:noFill/>
          </a:ln>
        </p:spPr>
      </p:pic>
      <p:pic>
        <p:nvPicPr>
          <p:cNvPr id="750" name="Google Shape;750;p33"/>
          <p:cNvPicPr preferRelativeResize="0"/>
          <p:nvPr/>
        </p:nvPicPr>
        <p:blipFill rotWithShape="1">
          <a:blip r:embed="rId4">
            <a:alphaModFix/>
          </a:blip>
          <a:srcRect b="0" l="0" r="0" t="0"/>
          <a:stretch/>
        </p:blipFill>
        <p:spPr>
          <a:xfrm>
            <a:off x="83718" y="4472282"/>
            <a:ext cx="3136144" cy="2085231"/>
          </a:xfrm>
          <a:prstGeom prst="rect">
            <a:avLst/>
          </a:prstGeom>
          <a:noFill/>
          <a:ln>
            <a:noFill/>
          </a:ln>
        </p:spPr>
      </p:pic>
      <p:pic>
        <p:nvPicPr>
          <p:cNvPr id="751" name="Google Shape;751;p33"/>
          <p:cNvPicPr preferRelativeResize="0"/>
          <p:nvPr/>
        </p:nvPicPr>
        <p:blipFill rotWithShape="1">
          <a:blip r:embed="rId5">
            <a:alphaModFix/>
          </a:blip>
          <a:srcRect b="0" l="0" r="0" t="0"/>
          <a:stretch/>
        </p:blipFill>
        <p:spPr>
          <a:xfrm>
            <a:off x="3219862" y="1468882"/>
            <a:ext cx="2747526" cy="1768016"/>
          </a:xfrm>
          <a:prstGeom prst="rect">
            <a:avLst/>
          </a:prstGeom>
          <a:noFill/>
          <a:ln>
            <a:noFill/>
          </a:ln>
        </p:spPr>
      </p:pic>
      <p:pic>
        <p:nvPicPr>
          <p:cNvPr id="752" name="Google Shape;752;p33"/>
          <p:cNvPicPr preferRelativeResize="0"/>
          <p:nvPr/>
        </p:nvPicPr>
        <p:blipFill rotWithShape="1">
          <a:blip r:embed="rId6">
            <a:alphaModFix/>
          </a:blip>
          <a:srcRect b="0" l="0" r="0" t="0"/>
          <a:stretch/>
        </p:blipFill>
        <p:spPr>
          <a:xfrm>
            <a:off x="3229302" y="4553111"/>
            <a:ext cx="2728645" cy="1766714"/>
          </a:xfrm>
          <a:prstGeom prst="rect">
            <a:avLst/>
          </a:prstGeom>
          <a:noFill/>
          <a:ln>
            <a:noFill/>
          </a:ln>
        </p:spPr>
      </p:pic>
      <p:pic>
        <p:nvPicPr>
          <p:cNvPr id="753" name="Google Shape;753;p33"/>
          <p:cNvPicPr preferRelativeResize="0"/>
          <p:nvPr/>
        </p:nvPicPr>
        <p:blipFill rotWithShape="1">
          <a:blip r:embed="rId7">
            <a:alphaModFix/>
          </a:blip>
          <a:srcRect b="0" l="0" r="0" t="0"/>
          <a:stretch/>
        </p:blipFill>
        <p:spPr>
          <a:xfrm>
            <a:off x="6101362" y="1376679"/>
            <a:ext cx="2805957" cy="1858947"/>
          </a:xfrm>
          <a:prstGeom prst="rect">
            <a:avLst/>
          </a:prstGeom>
          <a:noFill/>
          <a:ln>
            <a:noFill/>
          </a:ln>
        </p:spPr>
      </p:pic>
      <p:pic>
        <p:nvPicPr>
          <p:cNvPr id="754" name="Google Shape;754;p33"/>
          <p:cNvPicPr preferRelativeResize="0"/>
          <p:nvPr/>
        </p:nvPicPr>
        <p:blipFill rotWithShape="1">
          <a:blip r:embed="rId8">
            <a:alphaModFix/>
          </a:blip>
          <a:srcRect b="0" l="0" r="0" t="0"/>
          <a:stretch/>
        </p:blipFill>
        <p:spPr>
          <a:xfrm>
            <a:off x="6101362" y="4354871"/>
            <a:ext cx="2957939" cy="1964954"/>
          </a:xfrm>
          <a:prstGeom prst="rect">
            <a:avLst/>
          </a:prstGeom>
          <a:noFill/>
          <a:ln>
            <a:noFill/>
          </a:ln>
        </p:spPr>
      </p:pic>
      <p:pic>
        <p:nvPicPr>
          <p:cNvPr id="755" name="Google Shape;755;p33"/>
          <p:cNvPicPr preferRelativeResize="0"/>
          <p:nvPr/>
        </p:nvPicPr>
        <p:blipFill rotWithShape="1">
          <a:blip r:embed="rId9">
            <a:alphaModFix/>
          </a:blip>
          <a:srcRect b="0" l="0" r="0" t="0"/>
          <a:stretch/>
        </p:blipFill>
        <p:spPr>
          <a:xfrm>
            <a:off x="9041293" y="1302141"/>
            <a:ext cx="2995263" cy="2065892"/>
          </a:xfrm>
          <a:prstGeom prst="rect">
            <a:avLst/>
          </a:prstGeom>
          <a:noFill/>
          <a:ln>
            <a:noFill/>
          </a:ln>
        </p:spPr>
      </p:pic>
      <p:pic>
        <p:nvPicPr>
          <p:cNvPr id="756" name="Google Shape;756;p33"/>
          <p:cNvPicPr preferRelativeResize="0"/>
          <p:nvPr/>
        </p:nvPicPr>
        <p:blipFill rotWithShape="1">
          <a:blip r:embed="rId10">
            <a:alphaModFix/>
          </a:blip>
          <a:srcRect b="0" l="0" r="0" t="0"/>
          <a:stretch/>
        </p:blipFill>
        <p:spPr>
          <a:xfrm>
            <a:off x="9059301" y="4354871"/>
            <a:ext cx="3080470" cy="19992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4"/>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5</a:t>
            </a:r>
            <a:endParaRPr b="1" sz="1800" u="sng">
              <a:solidFill>
                <a:schemeClr val="dk1"/>
              </a:solidFill>
              <a:latin typeface="Century Gothic"/>
              <a:ea typeface="Century Gothic"/>
              <a:cs typeface="Century Gothic"/>
              <a:sym typeface="Century Gothic"/>
            </a:endParaRPr>
          </a:p>
        </p:txBody>
      </p:sp>
      <p:sp>
        <p:nvSpPr>
          <p:cNvPr id="762" name="Google Shape;762;p34"/>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6</a:t>
            </a:r>
            <a:endParaRPr/>
          </a:p>
        </p:txBody>
      </p:sp>
      <p:sp>
        <p:nvSpPr>
          <p:cNvPr id="763" name="Google Shape;763;p34"/>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64" name="Google Shape;764;p34"/>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65" name="Google Shape;765;p34"/>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66" name="Google Shape;766;p34"/>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767" name="Google Shape;767;p34"/>
          <p:cNvSpPr/>
          <p:nvPr/>
        </p:nvSpPr>
        <p:spPr>
          <a:xfrm>
            <a:off x="833418" y="3737284"/>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68" name="Google Shape;768;p34"/>
          <p:cNvSpPr/>
          <p:nvPr/>
        </p:nvSpPr>
        <p:spPr>
          <a:xfrm>
            <a:off x="3874483" y="3796640"/>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69" name="Google Shape;769;p34"/>
          <p:cNvSpPr/>
          <p:nvPr/>
        </p:nvSpPr>
        <p:spPr>
          <a:xfrm>
            <a:off x="6208852" y="3611974"/>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70" name="Google Shape;770;p34"/>
          <p:cNvSpPr/>
          <p:nvPr/>
        </p:nvSpPr>
        <p:spPr>
          <a:xfrm>
            <a:off x="9809577" y="337457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771" name="Google Shape;771;p34"/>
          <p:cNvPicPr preferRelativeResize="0"/>
          <p:nvPr/>
        </p:nvPicPr>
        <p:blipFill rotWithShape="1">
          <a:blip r:embed="rId3">
            <a:alphaModFix/>
          </a:blip>
          <a:srcRect b="0" l="0" r="0" t="0"/>
          <a:stretch/>
        </p:blipFill>
        <p:spPr>
          <a:xfrm>
            <a:off x="46832" y="1404290"/>
            <a:ext cx="3058837" cy="1970283"/>
          </a:xfrm>
          <a:prstGeom prst="rect">
            <a:avLst/>
          </a:prstGeom>
          <a:noFill/>
          <a:ln>
            <a:noFill/>
          </a:ln>
        </p:spPr>
      </p:pic>
      <p:pic>
        <p:nvPicPr>
          <p:cNvPr id="772" name="Google Shape;772;p34"/>
          <p:cNvPicPr preferRelativeResize="0"/>
          <p:nvPr/>
        </p:nvPicPr>
        <p:blipFill rotWithShape="1">
          <a:blip r:embed="rId4">
            <a:alphaModFix/>
          </a:blip>
          <a:srcRect b="0" l="0" r="0" t="0"/>
          <a:stretch/>
        </p:blipFill>
        <p:spPr>
          <a:xfrm>
            <a:off x="46832" y="4536512"/>
            <a:ext cx="3028729" cy="1933566"/>
          </a:xfrm>
          <a:prstGeom prst="rect">
            <a:avLst/>
          </a:prstGeom>
          <a:noFill/>
          <a:ln>
            <a:noFill/>
          </a:ln>
        </p:spPr>
      </p:pic>
      <p:pic>
        <p:nvPicPr>
          <p:cNvPr id="773" name="Google Shape;773;p34"/>
          <p:cNvPicPr preferRelativeResize="0"/>
          <p:nvPr/>
        </p:nvPicPr>
        <p:blipFill rotWithShape="1">
          <a:blip r:embed="rId5">
            <a:alphaModFix/>
          </a:blip>
          <a:srcRect b="0" l="0" r="0" t="0"/>
          <a:stretch/>
        </p:blipFill>
        <p:spPr>
          <a:xfrm>
            <a:off x="3125853" y="1433191"/>
            <a:ext cx="2433733" cy="1610753"/>
          </a:xfrm>
          <a:prstGeom prst="rect">
            <a:avLst/>
          </a:prstGeom>
          <a:noFill/>
          <a:ln>
            <a:noFill/>
          </a:ln>
        </p:spPr>
      </p:pic>
      <p:pic>
        <p:nvPicPr>
          <p:cNvPr id="774" name="Google Shape;774;p34"/>
          <p:cNvPicPr preferRelativeResize="0"/>
          <p:nvPr/>
        </p:nvPicPr>
        <p:blipFill rotWithShape="1">
          <a:blip r:embed="rId6">
            <a:alphaModFix/>
          </a:blip>
          <a:srcRect b="0" l="0" r="0" t="0"/>
          <a:stretch/>
        </p:blipFill>
        <p:spPr>
          <a:xfrm>
            <a:off x="3125853" y="4665889"/>
            <a:ext cx="2481365" cy="1674811"/>
          </a:xfrm>
          <a:prstGeom prst="rect">
            <a:avLst/>
          </a:prstGeom>
          <a:noFill/>
          <a:ln>
            <a:noFill/>
          </a:ln>
        </p:spPr>
      </p:pic>
      <p:pic>
        <p:nvPicPr>
          <p:cNvPr id="775" name="Google Shape;775;p34"/>
          <p:cNvPicPr preferRelativeResize="0"/>
          <p:nvPr/>
        </p:nvPicPr>
        <p:blipFill rotWithShape="1">
          <a:blip r:embed="rId7">
            <a:alphaModFix/>
          </a:blip>
          <a:srcRect b="0" l="0" r="0" t="0"/>
          <a:stretch/>
        </p:blipFill>
        <p:spPr>
          <a:xfrm>
            <a:off x="5915748" y="1433191"/>
            <a:ext cx="2864396" cy="1848653"/>
          </a:xfrm>
          <a:prstGeom prst="rect">
            <a:avLst/>
          </a:prstGeom>
          <a:noFill/>
          <a:ln>
            <a:noFill/>
          </a:ln>
        </p:spPr>
      </p:pic>
      <p:pic>
        <p:nvPicPr>
          <p:cNvPr id="776" name="Google Shape;776;p34"/>
          <p:cNvPicPr preferRelativeResize="0"/>
          <p:nvPr/>
        </p:nvPicPr>
        <p:blipFill rotWithShape="1">
          <a:blip r:embed="rId8">
            <a:alphaModFix/>
          </a:blip>
          <a:srcRect b="0" l="0" r="0" t="0"/>
          <a:stretch/>
        </p:blipFill>
        <p:spPr>
          <a:xfrm>
            <a:off x="5997097" y="4447790"/>
            <a:ext cx="2783047" cy="1821187"/>
          </a:xfrm>
          <a:prstGeom prst="rect">
            <a:avLst/>
          </a:prstGeom>
          <a:noFill/>
          <a:ln>
            <a:noFill/>
          </a:ln>
        </p:spPr>
      </p:pic>
      <p:pic>
        <p:nvPicPr>
          <p:cNvPr id="777" name="Google Shape;777;p34"/>
          <p:cNvPicPr preferRelativeResize="0"/>
          <p:nvPr/>
        </p:nvPicPr>
        <p:blipFill rotWithShape="1">
          <a:blip r:embed="rId9">
            <a:alphaModFix/>
          </a:blip>
          <a:srcRect b="0" l="0" r="0" t="0"/>
          <a:stretch/>
        </p:blipFill>
        <p:spPr>
          <a:xfrm>
            <a:off x="8983347" y="1302141"/>
            <a:ext cx="3029599" cy="2084945"/>
          </a:xfrm>
          <a:prstGeom prst="rect">
            <a:avLst/>
          </a:prstGeom>
          <a:noFill/>
          <a:ln>
            <a:noFill/>
          </a:ln>
        </p:spPr>
      </p:pic>
      <p:pic>
        <p:nvPicPr>
          <p:cNvPr id="778" name="Google Shape;778;p34"/>
          <p:cNvPicPr preferRelativeResize="0"/>
          <p:nvPr/>
        </p:nvPicPr>
        <p:blipFill rotWithShape="1">
          <a:blip r:embed="rId10">
            <a:alphaModFix/>
          </a:blip>
          <a:srcRect b="0" l="0" r="0" t="0"/>
          <a:stretch/>
        </p:blipFill>
        <p:spPr>
          <a:xfrm>
            <a:off x="8983347" y="4447790"/>
            <a:ext cx="2914320" cy="194111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5"/>
          <p:cNvSpPr txBox="1"/>
          <p:nvPr/>
        </p:nvSpPr>
        <p:spPr>
          <a:xfrm>
            <a:off x="4467497" y="87085"/>
            <a:ext cx="1584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7</a:t>
            </a:r>
            <a:endParaRPr b="1" sz="1800" u="sng">
              <a:solidFill>
                <a:schemeClr val="dk1"/>
              </a:solidFill>
              <a:latin typeface="Century Gothic"/>
              <a:ea typeface="Century Gothic"/>
              <a:cs typeface="Century Gothic"/>
              <a:sym typeface="Century Gothic"/>
            </a:endParaRPr>
          </a:p>
        </p:txBody>
      </p:sp>
      <p:sp>
        <p:nvSpPr>
          <p:cNvPr id="784" name="Google Shape;784;p35"/>
          <p:cNvSpPr/>
          <p:nvPr/>
        </p:nvSpPr>
        <p:spPr>
          <a:xfrm>
            <a:off x="4467497" y="3235626"/>
            <a:ext cx="13276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Channel 8</a:t>
            </a:r>
            <a:endParaRPr b="1" sz="1800" u="sng">
              <a:solidFill>
                <a:schemeClr val="dk1"/>
              </a:solidFill>
              <a:latin typeface="Century Gothic"/>
              <a:ea typeface="Century Gothic"/>
              <a:cs typeface="Century Gothic"/>
              <a:sym typeface="Century Gothic"/>
            </a:endParaRPr>
          </a:p>
        </p:txBody>
      </p:sp>
      <p:sp>
        <p:nvSpPr>
          <p:cNvPr id="785" name="Google Shape;785;p35"/>
          <p:cNvSpPr/>
          <p:nvPr/>
        </p:nvSpPr>
        <p:spPr>
          <a:xfrm>
            <a:off x="931684" y="932809"/>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86" name="Google Shape;786;p35"/>
          <p:cNvSpPr/>
          <p:nvPr/>
        </p:nvSpPr>
        <p:spPr>
          <a:xfrm>
            <a:off x="3874483" y="907868"/>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87" name="Google Shape;787;p35"/>
          <p:cNvSpPr/>
          <p:nvPr/>
        </p:nvSpPr>
        <p:spPr>
          <a:xfrm>
            <a:off x="6365247" y="906826"/>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88" name="Google Shape;788;p35"/>
          <p:cNvSpPr/>
          <p:nvPr/>
        </p:nvSpPr>
        <p:spPr>
          <a:xfrm>
            <a:off x="9809578" y="583660"/>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sp>
        <p:nvSpPr>
          <p:cNvPr id="789" name="Google Shape;789;p35"/>
          <p:cNvSpPr/>
          <p:nvPr/>
        </p:nvSpPr>
        <p:spPr>
          <a:xfrm>
            <a:off x="882912" y="4081082"/>
            <a:ext cx="12891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Raw data</a:t>
            </a:r>
            <a:endParaRPr/>
          </a:p>
        </p:txBody>
      </p:sp>
      <p:sp>
        <p:nvSpPr>
          <p:cNvPr id="790" name="Google Shape;790;p35"/>
          <p:cNvSpPr/>
          <p:nvPr/>
        </p:nvSpPr>
        <p:spPr>
          <a:xfrm>
            <a:off x="4092381" y="4058243"/>
            <a:ext cx="9364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a:t>
            </a:r>
            <a:endParaRPr/>
          </a:p>
        </p:txBody>
      </p:sp>
      <p:sp>
        <p:nvSpPr>
          <p:cNvPr id="791" name="Google Shape;791;p35"/>
          <p:cNvSpPr/>
          <p:nvPr/>
        </p:nvSpPr>
        <p:spPr>
          <a:xfrm>
            <a:off x="6583045" y="3924388"/>
            <a:ext cx="227818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filter</a:t>
            </a:r>
            <a:endParaRPr/>
          </a:p>
        </p:txBody>
      </p:sp>
      <p:sp>
        <p:nvSpPr>
          <p:cNvPr id="792" name="Google Shape;792;p35"/>
          <p:cNvSpPr/>
          <p:nvPr/>
        </p:nvSpPr>
        <p:spPr>
          <a:xfrm>
            <a:off x="9809578" y="3592813"/>
            <a:ext cx="18838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Scaled, notch,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band pass filter</a:t>
            </a:r>
            <a:endParaRPr/>
          </a:p>
        </p:txBody>
      </p:sp>
      <p:pic>
        <p:nvPicPr>
          <p:cNvPr id="793" name="Google Shape;793;p35"/>
          <p:cNvPicPr preferRelativeResize="0"/>
          <p:nvPr/>
        </p:nvPicPr>
        <p:blipFill rotWithShape="1">
          <a:blip r:embed="rId3">
            <a:alphaModFix/>
          </a:blip>
          <a:srcRect b="0" l="0" r="0" t="0"/>
          <a:stretch/>
        </p:blipFill>
        <p:spPr>
          <a:xfrm>
            <a:off x="70922" y="1509781"/>
            <a:ext cx="3211575" cy="2083032"/>
          </a:xfrm>
          <a:prstGeom prst="rect">
            <a:avLst/>
          </a:prstGeom>
          <a:noFill/>
          <a:ln>
            <a:noFill/>
          </a:ln>
        </p:spPr>
      </p:pic>
      <p:pic>
        <p:nvPicPr>
          <p:cNvPr id="794" name="Google Shape;794;p35"/>
          <p:cNvPicPr preferRelativeResize="0"/>
          <p:nvPr/>
        </p:nvPicPr>
        <p:blipFill rotWithShape="1">
          <a:blip r:embed="rId4">
            <a:alphaModFix/>
          </a:blip>
          <a:srcRect b="0" l="0" r="0" t="0"/>
          <a:stretch/>
        </p:blipFill>
        <p:spPr>
          <a:xfrm>
            <a:off x="70922" y="4772461"/>
            <a:ext cx="2791745" cy="1810195"/>
          </a:xfrm>
          <a:prstGeom prst="rect">
            <a:avLst/>
          </a:prstGeom>
          <a:noFill/>
          <a:ln>
            <a:noFill/>
          </a:ln>
        </p:spPr>
      </p:pic>
      <p:pic>
        <p:nvPicPr>
          <p:cNvPr id="795" name="Google Shape;795;p35"/>
          <p:cNvPicPr preferRelativeResize="0"/>
          <p:nvPr/>
        </p:nvPicPr>
        <p:blipFill rotWithShape="1">
          <a:blip r:embed="rId5">
            <a:alphaModFix/>
          </a:blip>
          <a:srcRect b="0" l="0" r="0" t="0"/>
          <a:stretch/>
        </p:blipFill>
        <p:spPr>
          <a:xfrm>
            <a:off x="3330050" y="1452451"/>
            <a:ext cx="2606898" cy="1783175"/>
          </a:xfrm>
          <a:prstGeom prst="rect">
            <a:avLst/>
          </a:prstGeom>
          <a:noFill/>
          <a:ln>
            <a:noFill/>
          </a:ln>
        </p:spPr>
      </p:pic>
      <p:pic>
        <p:nvPicPr>
          <p:cNvPr id="796" name="Google Shape;796;p35"/>
          <p:cNvPicPr preferRelativeResize="0"/>
          <p:nvPr/>
        </p:nvPicPr>
        <p:blipFill rotWithShape="1">
          <a:blip r:embed="rId6">
            <a:alphaModFix/>
          </a:blip>
          <a:srcRect b="0" l="0" r="0" t="0"/>
          <a:stretch/>
        </p:blipFill>
        <p:spPr>
          <a:xfrm>
            <a:off x="2957191" y="4772461"/>
            <a:ext cx="2771057" cy="1757983"/>
          </a:xfrm>
          <a:prstGeom prst="rect">
            <a:avLst/>
          </a:prstGeom>
          <a:noFill/>
          <a:ln>
            <a:noFill/>
          </a:ln>
        </p:spPr>
      </p:pic>
      <p:pic>
        <p:nvPicPr>
          <p:cNvPr id="797" name="Google Shape;797;p35"/>
          <p:cNvPicPr preferRelativeResize="0"/>
          <p:nvPr/>
        </p:nvPicPr>
        <p:blipFill rotWithShape="1">
          <a:blip r:embed="rId7">
            <a:alphaModFix/>
          </a:blip>
          <a:srcRect b="0" l="0" r="0" t="0"/>
          <a:stretch/>
        </p:blipFill>
        <p:spPr>
          <a:xfrm>
            <a:off x="6117941" y="1483150"/>
            <a:ext cx="2911895" cy="1956752"/>
          </a:xfrm>
          <a:prstGeom prst="rect">
            <a:avLst/>
          </a:prstGeom>
          <a:noFill/>
          <a:ln>
            <a:noFill/>
          </a:ln>
        </p:spPr>
      </p:pic>
      <p:pic>
        <p:nvPicPr>
          <p:cNvPr id="798" name="Google Shape;798;p35"/>
          <p:cNvPicPr preferRelativeResize="0"/>
          <p:nvPr/>
        </p:nvPicPr>
        <p:blipFill rotWithShape="1">
          <a:blip r:embed="rId8">
            <a:alphaModFix/>
          </a:blip>
          <a:srcRect b="0" l="0" r="0" t="0"/>
          <a:stretch/>
        </p:blipFill>
        <p:spPr>
          <a:xfrm>
            <a:off x="6002098" y="4621443"/>
            <a:ext cx="3043631" cy="1961213"/>
          </a:xfrm>
          <a:prstGeom prst="rect">
            <a:avLst/>
          </a:prstGeom>
          <a:noFill/>
          <a:ln>
            <a:noFill/>
          </a:ln>
        </p:spPr>
      </p:pic>
      <p:pic>
        <p:nvPicPr>
          <p:cNvPr id="799" name="Google Shape;799;p35"/>
          <p:cNvPicPr preferRelativeResize="0"/>
          <p:nvPr/>
        </p:nvPicPr>
        <p:blipFill rotWithShape="1">
          <a:blip r:embed="rId9">
            <a:alphaModFix/>
          </a:blip>
          <a:srcRect b="0" l="0" r="0" t="0"/>
          <a:stretch/>
        </p:blipFill>
        <p:spPr>
          <a:xfrm>
            <a:off x="9139531" y="1483150"/>
            <a:ext cx="2956675" cy="2010974"/>
          </a:xfrm>
          <a:prstGeom prst="rect">
            <a:avLst/>
          </a:prstGeom>
          <a:noFill/>
          <a:ln>
            <a:noFill/>
          </a:ln>
        </p:spPr>
      </p:pic>
      <p:pic>
        <p:nvPicPr>
          <p:cNvPr id="800" name="Google Shape;800;p35"/>
          <p:cNvPicPr preferRelativeResize="0"/>
          <p:nvPr/>
        </p:nvPicPr>
        <p:blipFill rotWithShape="1">
          <a:blip r:embed="rId10">
            <a:alphaModFix/>
          </a:blip>
          <a:srcRect b="0" l="0" r="0" t="0"/>
          <a:stretch/>
        </p:blipFill>
        <p:spPr>
          <a:xfrm>
            <a:off x="9223917" y="4605004"/>
            <a:ext cx="2869897" cy="19254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6"/>
          <p:cNvSpPr txBox="1"/>
          <p:nvPr/>
        </p:nvSpPr>
        <p:spPr>
          <a:xfrm>
            <a:off x="1210491" y="130629"/>
            <a:ext cx="87085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                            From (108582,8) matrix ------&gt;</a:t>
            </a:r>
            <a:endParaRPr/>
          </a:p>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 </a:t>
            </a:r>
            <a:r>
              <a:rPr lang="en-IN" sz="1800" u="sng">
                <a:solidFill>
                  <a:schemeClr val="dk1"/>
                </a:solidFill>
                <a:latin typeface="Century Gothic"/>
                <a:ea typeface="Century Gothic"/>
                <a:cs typeface="Century Gothic"/>
                <a:sym typeface="Century Gothic"/>
              </a:rPr>
              <a:t>By filtering out  only the time stamps when the red or white colour was shown.  </a:t>
            </a:r>
            <a:endParaRPr sz="1800" u="sng">
              <a:solidFill>
                <a:schemeClr val="dk1"/>
              </a:solidFill>
              <a:latin typeface="Century Gothic"/>
              <a:ea typeface="Century Gothic"/>
              <a:cs typeface="Century Gothic"/>
              <a:sym typeface="Century Gothic"/>
            </a:endParaRPr>
          </a:p>
        </p:txBody>
      </p:sp>
      <p:sp>
        <p:nvSpPr>
          <p:cNvPr id="806" name="Google Shape;806;p36"/>
          <p:cNvSpPr txBox="1"/>
          <p:nvPr/>
        </p:nvSpPr>
        <p:spPr>
          <a:xfrm>
            <a:off x="9126583" y="130629"/>
            <a:ext cx="13062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(50colors)</a:t>
            </a:r>
            <a:endParaRPr sz="1800">
              <a:solidFill>
                <a:schemeClr val="dk1"/>
              </a:solidFill>
              <a:latin typeface="Century Gothic"/>
              <a:ea typeface="Century Gothic"/>
              <a:cs typeface="Century Gothic"/>
              <a:sym typeface="Century Gothic"/>
            </a:endParaRPr>
          </a:p>
        </p:txBody>
      </p:sp>
      <p:sp>
        <p:nvSpPr>
          <p:cNvPr id="807" name="Google Shape;807;p36"/>
          <p:cNvSpPr txBox="1"/>
          <p:nvPr/>
        </p:nvSpPr>
        <p:spPr>
          <a:xfrm>
            <a:off x="2292530" y="2344156"/>
            <a:ext cx="6544494" cy="369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So we are getting (250,250,8) matrix for each session</a:t>
            </a:r>
            <a:endParaRPr b="1" sz="1800">
              <a:solidFill>
                <a:schemeClr val="dk1"/>
              </a:solidFill>
              <a:latin typeface="Century Gothic"/>
              <a:ea typeface="Century Gothic"/>
              <a:cs typeface="Century Gothic"/>
              <a:sym typeface="Century Gothic"/>
            </a:endParaRPr>
          </a:p>
        </p:txBody>
      </p:sp>
      <p:sp>
        <p:nvSpPr>
          <p:cNvPr id="808" name="Google Shape;808;p36"/>
          <p:cNvSpPr txBox="1"/>
          <p:nvPr/>
        </p:nvSpPr>
        <p:spPr>
          <a:xfrm>
            <a:off x="1367245" y="1053959"/>
            <a:ext cx="1011065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chemeClr val="dk1"/>
                </a:solidFill>
                <a:latin typeface="Century Gothic"/>
                <a:ea typeface="Century Gothic"/>
                <a:cs typeface="Century Gothic"/>
                <a:sym typeface="Century Gothic"/>
              </a:rPr>
              <a:t>Also each second 256 readings were recorded, by splitting the data secondwise and removing the last 6 readings from each of the seconds</a:t>
            </a:r>
            <a:endParaRPr sz="1800" u="sng">
              <a:solidFill>
                <a:schemeClr val="dk1"/>
              </a:solidFill>
              <a:latin typeface="Century Gothic"/>
              <a:ea typeface="Century Gothic"/>
              <a:cs typeface="Century Gothic"/>
              <a:sym typeface="Century Gothic"/>
            </a:endParaRPr>
          </a:p>
        </p:txBody>
      </p:sp>
      <p:sp>
        <p:nvSpPr>
          <p:cNvPr id="809" name="Google Shape;809;p36"/>
          <p:cNvSpPr/>
          <p:nvPr/>
        </p:nvSpPr>
        <p:spPr>
          <a:xfrm>
            <a:off x="1210491" y="1753093"/>
            <a:ext cx="104502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u="sng">
                <a:solidFill>
                  <a:schemeClr val="dk1"/>
                </a:solidFill>
                <a:latin typeface="Century Gothic"/>
                <a:ea typeface="Century Gothic"/>
                <a:cs typeface="Century Gothic"/>
                <a:sym typeface="Century Gothic"/>
              </a:rPr>
              <a:t>Further splitting the each of the 50 colours(which are of 5 sec each) into 5 readings. </a:t>
            </a:r>
            <a:endParaRPr/>
          </a:p>
        </p:txBody>
      </p:sp>
      <p:sp>
        <p:nvSpPr>
          <p:cNvPr id="810" name="Google Shape;810;p36"/>
          <p:cNvSpPr/>
          <p:nvPr/>
        </p:nvSpPr>
        <p:spPr>
          <a:xfrm>
            <a:off x="4572000" y="2661665"/>
            <a:ext cx="87085" cy="465142"/>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1" name="Google Shape;811;p36"/>
          <p:cNvSpPr/>
          <p:nvPr/>
        </p:nvSpPr>
        <p:spPr>
          <a:xfrm>
            <a:off x="5059680" y="2687576"/>
            <a:ext cx="45719" cy="413320"/>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2" name="Google Shape;812;p36"/>
          <p:cNvSpPr/>
          <p:nvPr/>
        </p:nvSpPr>
        <p:spPr>
          <a:xfrm>
            <a:off x="5355771" y="2661665"/>
            <a:ext cx="87086" cy="439231"/>
          </a:xfrm>
          <a:prstGeom prst="downArrow">
            <a:avLst>
              <a:gd fmla="val 50000" name="adj1"/>
              <a:gd fmla="val 50000" name="adj2"/>
            </a:avLst>
          </a:prstGeom>
          <a:solidFill>
            <a:schemeClr val="accent1"/>
          </a:solidFill>
          <a:ln cap="rnd" cmpd="sng" w="15875">
            <a:solidFill>
              <a:srgbClr val="7823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813" name="Google Shape;813;p36"/>
          <p:cNvSpPr txBox="1"/>
          <p:nvPr/>
        </p:nvSpPr>
        <p:spPr>
          <a:xfrm>
            <a:off x="4240965" y="3203893"/>
            <a:ext cx="11148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50">
                <a:solidFill>
                  <a:schemeClr val="dk1"/>
                </a:solidFill>
                <a:latin typeface="Century Gothic"/>
                <a:ea typeface="Century Gothic"/>
                <a:cs typeface="Century Gothic"/>
                <a:sym typeface="Century Gothic"/>
              </a:rPr>
              <a:t>Each</a:t>
            </a:r>
            <a:endParaRPr/>
          </a:p>
          <a:p>
            <a:pPr indent="0" lvl="0" marL="0" marR="0" rtl="0" algn="l">
              <a:spcBef>
                <a:spcPts val="0"/>
              </a:spcBef>
              <a:spcAft>
                <a:spcPts val="0"/>
              </a:spcAft>
              <a:buNone/>
            </a:pPr>
            <a:r>
              <a:rPr lang="en-IN" sz="1050">
                <a:solidFill>
                  <a:schemeClr val="dk1"/>
                </a:solidFill>
                <a:latin typeface="Century Gothic"/>
                <a:ea typeface="Century Gothic"/>
                <a:cs typeface="Century Gothic"/>
                <a:sym typeface="Century Gothic"/>
              </a:rPr>
              <a:t>second</a:t>
            </a:r>
            <a:endParaRPr sz="1050">
              <a:solidFill>
                <a:schemeClr val="dk1"/>
              </a:solidFill>
              <a:latin typeface="Century Gothic"/>
              <a:ea typeface="Century Gothic"/>
              <a:cs typeface="Century Gothic"/>
              <a:sym typeface="Century Gothic"/>
            </a:endParaRPr>
          </a:p>
        </p:txBody>
      </p:sp>
      <p:sp>
        <p:nvSpPr>
          <p:cNvPr id="814" name="Google Shape;814;p36"/>
          <p:cNvSpPr txBox="1"/>
          <p:nvPr/>
        </p:nvSpPr>
        <p:spPr>
          <a:xfrm>
            <a:off x="4844141" y="3099148"/>
            <a:ext cx="4415246" cy="9387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100">
                <a:solidFill>
                  <a:schemeClr val="dk1"/>
                </a:solidFill>
                <a:latin typeface="Century Gothic"/>
                <a:ea typeface="Century Gothic"/>
                <a:cs typeface="Century Gothic"/>
                <a:sym typeface="Century Gothic"/>
              </a:rPr>
              <a:t>No.</a:t>
            </a:r>
            <a:endParaRPr/>
          </a:p>
          <a:p>
            <a:pPr indent="0" lvl="0" marL="0" marR="0" rtl="0" algn="l">
              <a:spcBef>
                <a:spcPts val="0"/>
              </a:spcBef>
              <a:spcAft>
                <a:spcPts val="0"/>
              </a:spcAft>
              <a:buNone/>
            </a:pPr>
            <a:r>
              <a:rPr lang="en-IN" sz="1100">
                <a:solidFill>
                  <a:schemeClr val="dk1"/>
                </a:solidFill>
                <a:latin typeface="Century Gothic"/>
                <a:ea typeface="Century Gothic"/>
                <a:cs typeface="Century Gothic"/>
                <a:sym typeface="Century Gothic"/>
              </a:rPr>
              <a:t> of</a:t>
            </a:r>
            <a:endParaRPr/>
          </a:p>
          <a:p>
            <a:pPr indent="0" lvl="0" marL="0" marR="0" rtl="0" algn="l">
              <a:spcBef>
                <a:spcPts val="0"/>
              </a:spcBef>
              <a:spcAft>
                <a:spcPts val="0"/>
              </a:spcAft>
              <a:buNone/>
            </a:pPr>
            <a:r>
              <a:rPr lang="en-IN" sz="1100">
                <a:solidFill>
                  <a:schemeClr val="dk1"/>
                </a:solidFill>
                <a:latin typeface="Century Gothic"/>
                <a:ea typeface="Century Gothic"/>
                <a:cs typeface="Century Gothic"/>
                <a:sym typeface="Century Gothic"/>
              </a:rPr>
              <a:t> trials</a:t>
            </a:r>
            <a:endParaRPr/>
          </a:p>
          <a:p>
            <a:pPr indent="0" lvl="0" marL="0" marR="0" rtl="0" algn="l">
              <a:spcBef>
                <a:spcPts val="0"/>
              </a:spcBef>
              <a:spcAft>
                <a:spcPts val="0"/>
              </a:spcAft>
              <a:buNone/>
            </a:pPr>
            <a:r>
              <a:rPr lang="en-IN" sz="1100">
                <a:solidFill>
                  <a:schemeClr val="dk1"/>
                </a:solidFill>
                <a:latin typeface="Century Gothic"/>
                <a:ea typeface="Century Gothic"/>
                <a:cs typeface="Century Gothic"/>
                <a:sym typeface="Century Gothic"/>
              </a:rPr>
              <a:t>in each </a:t>
            </a:r>
            <a:endParaRPr/>
          </a:p>
          <a:p>
            <a:pPr indent="0" lvl="0" marL="0" marR="0" rtl="0" algn="l">
              <a:spcBef>
                <a:spcPts val="0"/>
              </a:spcBef>
              <a:spcAft>
                <a:spcPts val="0"/>
              </a:spcAft>
              <a:buNone/>
            </a:pPr>
            <a:r>
              <a:rPr lang="en-IN" sz="1100">
                <a:solidFill>
                  <a:schemeClr val="dk1"/>
                </a:solidFill>
                <a:latin typeface="Century Gothic"/>
                <a:ea typeface="Century Gothic"/>
                <a:cs typeface="Century Gothic"/>
                <a:sym typeface="Century Gothic"/>
              </a:rPr>
              <a:t>second </a:t>
            </a:r>
            <a:endParaRPr sz="1100">
              <a:solidFill>
                <a:schemeClr val="dk1"/>
              </a:solidFill>
              <a:latin typeface="Century Gothic"/>
              <a:ea typeface="Century Gothic"/>
              <a:cs typeface="Century Gothic"/>
              <a:sym typeface="Century Gothic"/>
            </a:endParaRPr>
          </a:p>
        </p:txBody>
      </p:sp>
      <p:sp>
        <p:nvSpPr>
          <p:cNvPr id="815" name="Google Shape;815;p36"/>
          <p:cNvSpPr txBox="1"/>
          <p:nvPr/>
        </p:nvSpPr>
        <p:spPr>
          <a:xfrm>
            <a:off x="5216434" y="3108805"/>
            <a:ext cx="190717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050">
                <a:solidFill>
                  <a:schemeClr val="dk1"/>
                </a:solidFill>
                <a:latin typeface="Century Gothic"/>
                <a:ea typeface="Century Gothic"/>
                <a:cs typeface="Century Gothic"/>
                <a:sym typeface="Century Gothic"/>
              </a:rPr>
              <a:t>channels</a:t>
            </a:r>
            <a:endParaRPr sz="1050">
              <a:solidFill>
                <a:schemeClr val="dk1"/>
              </a:solidFill>
              <a:latin typeface="Century Gothic"/>
              <a:ea typeface="Century Gothic"/>
              <a:cs typeface="Century Gothic"/>
              <a:sym typeface="Century Gothic"/>
            </a:endParaRPr>
          </a:p>
        </p:txBody>
      </p:sp>
      <p:sp>
        <p:nvSpPr>
          <p:cNvPr id="816" name="Google Shape;816;p36"/>
          <p:cNvSpPr txBox="1"/>
          <p:nvPr/>
        </p:nvSpPr>
        <p:spPr>
          <a:xfrm>
            <a:off x="984069" y="4180114"/>
            <a:ext cx="1056349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Then we concatenated all the 3 sessions readings of subject_1 together also we concatenated all the 3 sessions readings of subject_2 together</a:t>
            </a:r>
            <a:endParaRPr sz="1800">
              <a:solidFill>
                <a:schemeClr val="dk1"/>
              </a:solidFill>
              <a:latin typeface="Century Gothic"/>
              <a:ea typeface="Century Gothic"/>
              <a:cs typeface="Century Gothic"/>
              <a:sym typeface="Century Gothic"/>
            </a:endParaRPr>
          </a:p>
        </p:txBody>
      </p:sp>
      <p:sp>
        <p:nvSpPr>
          <p:cNvPr id="817" name="Google Shape;817;p36"/>
          <p:cNvSpPr txBox="1"/>
          <p:nvPr/>
        </p:nvSpPr>
        <p:spPr>
          <a:xfrm>
            <a:off x="1367245" y="5123011"/>
            <a:ext cx="84298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Then we got (750,250,8) matrix for each of the subject_1 and subject_2</a:t>
            </a:r>
            <a:endParaRPr b="1" sz="1800">
              <a:solidFill>
                <a:schemeClr val="dk1"/>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7"/>
          <p:cNvSpPr txBox="1"/>
          <p:nvPr/>
        </p:nvSpPr>
        <p:spPr>
          <a:xfrm>
            <a:off x="1907177" y="130628"/>
            <a:ext cx="81512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Then the features we extracted from this kind of organized data-</a:t>
            </a:r>
            <a:endParaRPr sz="1800">
              <a:solidFill>
                <a:schemeClr val="dk1"/>
              </a:solidFill>
              <a:latin typeface="Century Gothic"/>
              <a:ea typeface="Century Gothic"/>
              <a:cs typeface="Century Gothic"/>
              <a:sym typeface="Century Gothic"/>
            </a:endParaRPr>
          </a:p>
        </p:txBody>
      </p:sp>
      <p:sp>
        <p:nvSpPr>
          <p:cNvPr id="823" name="Google Shape;823;p37"/>
          <p:cNvSpPr txBox="1"/>
          <p:nvPr/>
        </p:nvSpPr>
        <p:spPr>
          <a:xfrm>
            <a:off x="1772193" y="731521"/>
            <a:ext cx="842118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1.)</a:t>
            </a:r>
            <a:r>
              <a:rPr lang="en-IN" sz="1800">
                <a:solidFill>
                  <a:schemeClr val="dk1"/>
                </a:solidFill>
                <a:latin typeface="Century Gothic"/>
                <a:ea typeface="Century Gothic"/>
                <a:cs typeface="Century Gothic"/>
                <a:sym typeface="Century Gothic"/>
              </a:rPr>
              <a:t>Mean , </a:t>
            </a:r>
            <a:r>
              <a:rPr b="1" lang="en-IN" sz="1800">
                <a:solidFill>
                  <a:schemeClr val="dk1"/>
                </a:solidFill>
                <a:latin typeface="Century Gothic"/>
                <a:ea typeface="Century Gothic"/>
                <a:cs typeface="Century Gothic"/>
                <a:sym typeface="Century Gothic"/>
              </a:rPr>
              <a:t>2.)</a:t>
            </a:r>
            <a:r>
              <a:rPr lang="en-IN" sz="1800">
                <a:solidFill>
                  <a:schemeClr val="dk1"/>
                </a:solidFill>
                <a:latin typeface="Century Gothic"/>
                <a:ea typeface="Century Gothic"/>
                <a:cs typeface="Century Gothic"/>
                <a:sym typeface="Century Gothic"/>
              </a:rPr>
              <a:t>Standard deviation</a:t>
            </a:r>
            <a:r>
              <a:rPr b="1" lang="en-IN" sz="1800">
                <a:solidFill>
                  <a:schemeClr val="dk1"/>
                </a:solidFill>
                <a:latin typeface="Century Gothic"/>
                <a:ea typeface="Century Gothic"/>
                <a:cs typeface="Century Gothic"/>
                <a:sym typeface="Century Gothic"/>
              </a:rPr>
              <a:t>, 3.)</a:t>
            </a:r>
            <a:r>
              <a:rPr lang="en-IN" sz="1800">
                <a:solidFill>
                  <a:schemeClr val="dk1"/>
                </a:solidFill>
                <a:latin typeface="Century Gothic"/>
                <a:ea typeface="Century Gothic"/>
                <a:cs typeface="Century Gothic"/>
                <a:sym typeface="Century Gothic"/>
              </a:rPr>
              <a:t>Skewness, </a:t>
            </a:r>
            <a:r>
              <a:rPr b="1" lang="en-IN" sz="1800">
                <a:solidFill>
                  <a:schemeClr val="dk1"/>
                </a:solidFill>
                <a:latin typeface="Century Gothic"/>
                <a:ea typeface="Century Gothic"/>
                <a:cs typeface="Century Gothic"/>
                <a:sym typeface="Century Gothic"/>
              </a:rPr>
              <a:t>4.)</a:t>
            </a:r>
            <a:r>
              <a:rPr lang="en-IN" sz="1800">
                <a:solidFill>
                  <a:schemeClr val="dk1"/>
                </a:solidFill>
                <a:latin typeface="Century Gothic"/>
                <a:ea typeface="Century Gothic"/>
                <a:cs typeface="Century Gothic"/>
                <a:sym typeface="Century Gothic"/>
              </a:rPr>
              <a:t>Kurtosis, </a:t>
            </a:r>
            <a:r>
              <a:rPr b="1" lang="en-IN" sz="1800">
                <a:solidFill>
                  <a:schemeClr val="dk1"/>
                </a:solidFill>
                <a:latin typeface="Century Gothic"/>
                <a:ea typeface="Century Gothic"/>
                <a:cs typeface="Century Gothic"/>
                <a:sym typeface="Century Gothic"/>
              </a:rPr>
              <a:t>5.)</a:t>
            </a:r>
            <a:r>
              <a:rPr lang="en-IN" sz="1800">
                <a:solidFill>
                  <a:schemeClr val="dk1"/>
                </a:solidFill>
                <a:latin typeface="Century Gothic"/>
                <a:ea typeface="Century Gothic"/>
                <a:cs typeface="Century Gothic"/>
                <a:sym typeface="Century Gothic"/>
              </a:rPr>
              <a:t>DCT features, </a:t>
            </a:r>
            <a:r>
              <a:rPr b="1" lang="en-IN" sz="1800">
                <a:solidFill>
                  <a:schemeClr val="dk1"/>
                </a:solidFill>
                <a:latin typeface="Century Gothic"/>
                <a:ea typeface="Century Gothic"/>
                <a:cs typeface="Century Gothic"/>
                <a:sym typeface="Century Gothic"/>
              </a:rPr>
              <a:t>6.)</a:t>
            </a:r>
            <a:r>
              <a:rPr lang="en-IN" sz="1800">
                <a:solidFill>
                  <a:schemeClr val="dk1"/>
                </a:solidFill>
                <a:latin typeface="Century Gothic"/>
                <a:ea typeface="Century Gothic"/>
                <a:cs typeface="Century Gothic"/>
                <a:sym typeface="Century Gothic"/>
              </a:rPr>
              <a:t>Wavelet features</a:t>
            </a:r>
            <a:r>
              <a:rPr b="1" lang="en-IN" sz="1800">
                <a:solidFill>
                  <a:schemeClr val="dk1"/>
                </a:solidFill>
                <a:latin typeface="Century Gothic"/>
                <a:ea typeface="Century Gothic"/>
                <a:cs typeface="Century Gothic"/>
                <a:sym typeface="Century Gothic"/>
              </a:rPr>
              <a:t>, 7.)</a:t>
            </a:r>
            <a:r>
              <a:rPr lang="en-IN" sz="1800">
                <a:solidFill>
                  <a:schemeClr val="dk1"/>
                </a:solidFill>
                <a:latin typeface="Century Gothic"/>
                <a:ea typeface="Century Gothic"/>
                <a:cs typeface="Century Gothic"/>
                <a:sym typeface="Century Gothic"/>
              </a:rPr>
              <a:t>Bandpowers</a:t>
            </a:r>
            <a:endParaRPr sz="1800">
              <a:solidFill>
                <a:schemeClr val="dk1"/>
              </a:solidFill>
              <a:latin typeface="Century Gothic"/>
              <a:ea typeface="Century Gothic"/>
              <a:cs typeface="Century Gothic"/>
              <a:sym typeface="Century Gothic"/>
            </a:endParaRPr>
          </a:p>
        </p:txBody>
      </p:sp>
      <p:sp>
        <p:nvSpPr>
          <p:cNvPr id="824" name="Google Shape;824;p37"/>
          <p:cNvSpPr txBox="1"/>
          <p:nvPr/>
        </p:nvSpPr>
        <p:spPr>
          <a:xfrm>
            <a:off x="1602376" y="1609413"/>
            <a:ext cx="90743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a:solidFill>
                  <a:schemeClr val="dk1"/>
                </a:solidFill>
                <a:latin typeface="Century Gothic"/>
                <a:ea typeface="Century Gothic"/>
                <a:cs typeface="Century Gothic"/>
                <a:sym typeface="Century Gothic"/>
              </a:rPr>
              <a:t>(750,250,8) matrix data ---🡪 (750,96) data for each of subject_1 and subject_2</a:t>
            </a:r>
            <a:endParaRPr b="1" sz="1800">
              <a:solidFill>
                <a:schemeClr val="dk1"/>
              </a:solidFill>
              <a:latin typeface="Century Gothic"/>
              <a:ea typeface="Century Gothic"/>
              <a:cs typeface="Century Gothic"/>
              <a:sym typeface="Century Gothic"/>
            </a:endParaRPr>
          </a:p>
        </p:txBody>
      </p:sp>
      <p:sp>
        <p:nvSpPr>
          <p:cNvPr id="825" name="Google Shape;825;p37"/>
          <p:cNvSpPr txBox="1"/>
          <p:nvPr/>
        </p:nvSpPr>
        <p:spPr>
          <a:xfrm>
            <a:off x="17416" y="2025640"/>
            <a:ext cx="122442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t>
            </a:r>
            <a:endParaRPr sz="1800">
              <a:solidFill>
                <a:schemeClr val="dk1"/>
              </a:solidFill>
              <a:latin typeface="Century Gothic"/>
              <a:ea typeface="Century Gothic"/>
              <a:cs typeface="Century Gothic"/>
              <a:sym typeface="Century Gothic"/>
            </a:endParaRPr>
          </a:p>
        </p:txBody>
      </p:sp>
      <p:sp>
        <p:nvSpPr>
          <p:cNvPr id="826" name="Google Shape;826;p37"/>
          <p:cNvSpPr txBox="1"/>
          <p:nvPr/>
        </p:nvSpPr>
        <p:spPr>
          <a:xfrm>
            <a:off x="4345575" y="2394972"/>
            <a:ext cx="3274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Train test split</a:t>
            </a:r>
            <a:endParaRPr b="1" sz="1800" u="sng">
              <a:solidFill>
                <a:schemeClr val="dk1"/>
              </a:solidFill>
              <a:latin typeface="Century Gothic"/>
              <a:ea typeface="Century Gothic"/>
              <a:cs typeface="Century Gothic"/>
              <a:sym typeface="Century Gothic"/>
            </a:endParaRPr>
          </a:p>
        </p:txBody>
      </p:sp>
      <p:sp>
        <p:nvSpPr>
          <p:cNvPr id="827" name="Google Shape;827;p37"/>
          <p:cNvSpPr txBox="1"/>
          <p:nvPr/>
        </p:nvSpPr>
        <p:spPr>
          <a:xfrm>
            <a:off x="4119155" y="2856411"/>
            <a:ext cx="3048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70% train, 30% test</a:t>
            </a:r>
            <a:endParaRPr sz="1800">
              <a:solidFill>
                <a:schemeClr val="dk1"/>
              </a:solidFill>
              <a:latin typeface="Century Gothic"/>
              <a:ea typeface="Century Gothic"/>
              <a:cs typeface="Century Gothic"/>
              <a:sym typeface="Century Gothic"/>
            </a:endParaRPr>
          </a:p>
        </p:txBody>
      </p:sp>
      <p:sp>
        <p:nvSpPr>
          <p:cNvPr id="828" name="Google Shape;828;p37"/>
          <p:cNvSpPr txBox="1"/>
          <p:nvPr/>
        </p:nvSpPr>
        <p:spPr>
          <a:xfrm>
            <a:off x="1907177" y="3405051"/>
            <a:ext cx="101193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We trained our data on following models and checked the accuracy and other factors</a:t>
            </a:r>
            <a:endParaRPr b="1" sz="1800" u="sng">
              <a:solidFill>
                <a:schemeClr val="dk1"/>
              </a:solidFill>
              <a:latin typeface="Century Gothic"/>
              <a:ea typeface="Century Gothic"/>
              <a:cs typeface="Century Gothic"/>
              <a:sym typeface="Century Gothic"/>
            </a:endParaRPr>
          </a:p>
        </p:txBody>
      </p:sp>
      <p:sp>
        <p:nvSpPr>
          <p:cNvPr id="829" name="Google Shape;829;p37"/>
          <p:cNvSpPr txBox="1"/>
          <p:nvPr/>
        </p:nvSpPr>
        <p:spPr>
          <a:xfrm>
            <a:off x="1079862" y="4153989"/>
            <a:ext cx="1083346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SVM(SVC(kernel = 'linear'),    2.)SVM(SVC(kernel = 'rbf')),     3.)random forest classifier,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LinearDiscriminantAnalysis,    5.) DecisionTreeClassifier,    6.) GaussianNB,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7.) KNeighborsClassifier,       8.)AdaBoostClassifier</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8"/>
          <p:cNvSpPr txBox="1"/>
          <p:nvPr/>
        </p:nvSpPr>
        <p:spPr>
          <a:xfrm>
            <a:off x="4180114" y="104504"/>
            <a:ext cx="4093028" cy="3831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Models  on Subject_1</a:t>
            </a:r>
            <a:endParaRPr b="1" sz="1800" u="sng">
              <a:solidFill>
                <a:schemeClr val="dk1"/>
              </a:solidFill>
              <a:latin typeface="Century Gothic"/>
              <a:ea typeface="Century Gothic"/>
              <a:cs typeface="Century Gothic"/>
              <a:sym typeface="Century Gothic"/>
            </a:endParaRPr>
          </a:p>
        </p:txBody>
      </p:sp>
      <p:sp>
        <p:nvSpPr>
          <p:cNvPr id="835" name="Google Shape;835;p38"/>
          <p:cNvSpPr txBox="1"/>
          <p:nvPr/>
        </p:nvSpPr>
        <p:spPr>
          <a:xfrm>
            <a:off x="1907176" y="558111"/>
            <a:ext cx="91091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 </a:t>
            </a:r>
            <a:r>
              <a:rPr lang="en-IN" sz="1800" u="sng">
                <a:solidFill>
                  <a:schemeClr val="dk1"/>
                </a:solidFill>
                <a:latin typeface="Century Gothic"/>
                <a:ea typeface="Century Gothic"/>
                <a:cs typeface="Century Gothic"/>
                <a:sym typeface="Century Gothic"/>
              </a:rPr>
              <a:t>With  </a:t>
            </a:r>
            <a:r>
              <a:rPr b="1" lang="en-IN" sz="1800" u="sng">
                <a:solidFill>
                  <a:schemeClr val="dk1"/>
                </a:solidFill>
                <a:latin typeface="Century Gothic"/>
                <a:ea typeface="Century Gothic"/>
                <a:cs typeface="Century Gothic"/>
                <a:sym typeface="Century Gothic"/>
              </a:rPr>
              <a:t>mean, median, skewness, kurtosis,DCT,wavelet,bandpower </a:t>
            </a:r>
            <a:r>
              <a:rPr lang="en-IN" sz="1800" u="sng">
                <a:solidFill>
                  <a:schemeClr val="dk1"/>
                </a:solidFill>
                <a:latin typeface="Century Gothic"/>
                <a:ea typeface="Century Gothic"/>
                <a:cs typeface="Century Gothic"/>
                <a:sym typeface="Century Gothic"/>
              </a:rPr>
              <a:t>as features</a:t>
            </a:r>
            <a:endParaRPr sz="1800" u="sng">
              <a:solidFill>
                <a:schemeClr val="dk1"/>
              </a:solidFill>
              <a:latin typeface="Century Gothic"/>
              <a:ea typeface="Century Gothic"/>
              <a:cs typeface="Century Gothic"/>
              <a:sym typeface="Century Gothic"/>
            </a:endParaRPr>
          </a:p>
        </p:txBody>
      </p:sp>
      <p:sp>
        <p:nvSpPr>
          <p:cNvPr id="836" name="Google Shape;836;p38"/>
          <p:cNvSpPr/>
          <p:nvPr/>
        </p:nvSpPr>
        <p:spPr>
          <a:xfrm>
            <a:off x="877453" y="1020687"/>
            <a:ext cx="30348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SVM(SVC(kernel = 'linear')</a:t>
            </a:r>
            <a:endParaRPr/>
          </a:p>
        </p:txBody>
      </p:sp>
      <p:sp>
        <p:nvSpPr>
          <p:cNvPr id="837" name="Google Shape;837;p38"/>
          <p:cNvSpPr/>
          <p:nvPr/>
        </p:nvSpPr>
        <p:spPr>
          <a:xfrm>
            <a:off x="6869552" y="1034753"/>
            <a:ext cx="28071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SVM(SVC(kernel = 'rbf'))</a:t>
            </a:r>
            <a:endParaRPr/>
          </a:p>
        </p:txBody>
      </p:sp>
      <p:sp>
        <p:nvSpPr>
          <p:cNvPr id="838" name="Google Shape;838;p38"/>
          <p:cNvSpPr/>
          <p:nvPr/>
        </p:nvSpPr>
        <p:spPr>
          <a:xfrm>
            <a:off x="815970" y="4033930"/>
            <a:ext cx="28616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random forest classifier, </a:t>
            </a:r>
            <a:endParaRPr/>
          </a:p>
        </p:txBody>
      </p:sp>
      <p:sp>
        <p:nvSpPr>
          <p:cNvPr id="839" name="Google Shape;839;p38"/>
          <p:cNvSpPr/>
          <p:nvPr/>
        </p:nvSpPr>
        <p:spPr>
          <a:xfrm>
            <a:off x="6601850" y="4106797"/>
            <a:ext cx="30748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LinearDiscriminantAnalysis</a:t>
            </a:r>
            <a:endParaRPr/>
          </a:p>
        </p:txBody>
      </p:sp>
      <p:pic>
        <p:nvPicPr>
          <p:cNvPr id="840" name="Google Shape;840;p38"/>
          <p:cNvPicPr preferRelativeResize="0"/>
          <p:nvPr/>
        </p:nvPicPr>
        <p:blipFill rotWithShape="1">
          <a:blip r:embed="rId3">
            <a:alphaModFix/>
          </a:blip>
          <a:srcRect b="0" l="0" r="0" t="0"/>
          <a:stretch/>
        </p:blipFill>
        <p:spPr>
          <a:xfrm>
            <a:off x="85962" y="1522896"/>
            <a:ext cx="4617785" cy="2048458"/>
          </a:xfrm>
          <a:prstGeom prst="rect">
            <a:avLst/>
          </a:prstGeom>
          <a:noFill/>
          <a:ln>
            <a:noFill/>
          </a:ln>
        </p:spPr>
      </p:pic>
      <p:pic>
        <p:nvPicPr>
          <p:cNvPr id="841" name="Google Shape;841;p38"/>
          <p:cNvPicPr preferRelativeResize="0"/>
          <p:nvPr/>
        </p:nvPicPr>
        <p:blipFill rotWithShape="1">
          <a:blip r:embed="rId4">
            <a:alphaModFix/>
          </a:blip>
          <a:srcRect b="0" l="0" r="0" t="0"/>
          <a:stretch/>
        </p:blipFill>
        <p:spPr>
          <a:xfrm>
            <a:off x="5703398" y="1404085"/>
            <a:ext cx="5139486" cy="2347964"/>
          </a:xfrm>
          <a:prstGeom prst="rect">
            <a:avLst/>
          </a:prstGeom>
          <a:noFill/>
          <a:ln>
            <a:noFill/>
          </a:ln>
        </p:spPr>
      </p:pic>
      <p:pic>
        <p:nvPicPr>
          <p:cNvPr id="842" name="Google Shape;842;p38"/>
          <p:cNvPicPr preferRelativeResize="0"/>
          <p:nvPr/>
        </p:nvPicPr>
        <p:blipFill rotWithShape="1">
          <a:blip r:embed="rId5">
            <a:alphaModFix/>
          </a:blip>
          <a:srcRect b="0" l="0" r="0" t="0"/>
          <a:stretch/>
        </p:blipFill>
        <p:spPr>
          <a:xfrm>
            <a:off x="260146" y="4431241"/>
            <a:ext cx="5464948" cy="2326610"/>
          </a:xfrm>
          <a:prstGeom prst="rect">
            <a:avLst/>
          </a:prstGeom>
          <a:noFill/>
          <a:ln>
            <a:noFill/>
          </a:ln>
        </p:spPr>
      </p:pic>
      <p:pic>
        <p:nvPicPr>
          <p:cNvPr id="843" name="Google Shape;843;p38"/>
          <p:cNvPicPr preferRelativeResize="0"/>
          <p:nvPr/>
        </p:nvPicPr>
        <p:blipFill rotWithShape="1">
          <a:blip r:embed="rId6">
            <a:alphaModFix/>
          </a:blip>
          <a:srcRect b="0" l="0" r="0" t="0"/>
          <a:stretch/>
        </p:blipFill>
        <p:spPr>
          <a:xfrm>
            <a:off x="6099796" y="4460947"/>
            <a:ext cx="5230871" cy="22024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39"/>
          <p:cNvSpPr/>
          <p:nvPr/>
        </p:nvSpPr>
        <p:spPr>
          <a:xfrm>
            <a:off x="836070" y="117956"/>
            <a:ext cx="2682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DecisionTreeClassifier, </a:t>
            </a:r>
            <a:endParaRPr/>
          </a:p>
        </p:txBody>
      </p:sp>
      <p:sp>
        <p:nvSpPr>
          <p:cNvPr id="849" name="Google Shape;849;p39"/>
          <p:cNvSpPr/>
          <p:nvPr/>
        </p:nvSpPr>
        <p:spPr>
          <a:xfrm>
            <a:off x="7330325" y="0"/>
            <a:ext cx="16417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GaussianNB, </a:t>
            </a:r>
            <a:endParaRPr/>
          </a:p>
        </p:txBody>
      </p:sp>
      <p:sp>
        <p:nvSpPr>
          <p:cNvPr id="850" name="Google Shape;850;p39"/>
          <p:cNvSpPr/>
          <p:nvPr/>
        </p:nvSpPr>
        <p:spPr>
          <a:xfrm>
            <a:off x="836070" y="3165957"/>
            <a:ext cx="2472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KNeighborsClassifier,</a:t>
            </a:r>
            <a:endParaRPr/>
          </a:p>
        </p:txBody>
      </p:sp>
      <p:sp>
        <p:nvSpPr>
          <p:cNvPr id="851" name="Google Shape;851;p39"/>
          <p:cNvSpPr/>
          <p:nvPr/>
        </p:nvSpPr>
        <p:spPr>
          <a:xfrm>
            <a:off x="7497728" y="3261751"/>
            <a:ext cx="2230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AdaBoostClassifier</a:t>
            </a:r>
            <a:endParaRPr/>
          </a:p>
        </p:txBody>
      </p:sp>
      <p:pic>
        <p:nvPicPr>
          <p:cNvPr id="852" name="Google Shape;852;p39"/>
          <p:cNvPicPr preferRelativeResize="0"/>
          <p:nvPr/>
        </p:nvPicPr>
        <p:blipFill rotWithShape="1">
          <a:blip r:embed="rId3">
            <a:alphaModFix/>
          </a:blip>
          <a:srcRect b="0" l="0" r="0" t="0"/>
          <a:stretch/>
        </p:blipFill>
        <p:spPr>
          <a:xfrm>
            <a:off x="76593" y="564277"/>
            <a:ext cx="5480189" cy="2300843"/>
          </a:xfrm>
          <a:prstGeom prst="rect">
            <a:avLst/>
          </a:prstGeom>
          <a:noFill/>
          <a:ln>
            <a:noFill/>
          </a:ln>
        </p:spPr>
      </p:pic>
      <p:pic>
        <p:nvPicPr>
          <p:cNvPr id="853" name="Google Shape;853;p39"/>
          <p:cNvPicPr preferRelativeResize="0"/>
          <p:nvPr/>
        </p:nvPicPr>
        <p:blipFill rotWithShape="1">
          <a:blip r:embed="rId4">
            <a:alphaModFix/>
          </a:blip>
          <a:srcRect b="0" l="0" r="0" t="0"/>
          <a:stretch/>
        </p:blipFill>
        <p:spPr>
          <a:xfrm>
            <a:off x="6003682" y="564277"/>
            <a:ext cx="5622483" cy="2300843"/>
          </a:xfrm>
          <a:prstGeom prst="rect">
            <a:avLst/>
          </a:prstGeom>
          <a:noFill/>
          <a:ln>
            <a:noFill/>
          </a:ln>
        </p:spPr>
      </p:pic>
      <p:pic>
        <p:nvPicPr>
          <p:cNvPr id="854" name="Google Shape;854;p39"/>
          <p:cNvPicPr preferRelativeResize="0"/>
          <p:nvPr/>
        </p:nvPicPr>
        <p:blipFill rotWithShape="1">
          <a:blip r:embed="rId5">
            <a:alphaModFix/>
          </a:blip>
          <a:srcRect b="0" l="0" r="0" t="0"/>
          <a:stretch/>
        </p:blipFill>
        <p:spPr>
          <a:xfrm>
            <a:off x="76593" y="3836126"/>
            <a:ext cx="6103264" cy="2512423"/>
          </a:xfrm>
          <a:prstGeom prst="rect">
            <a:avLst/>
          </a:prstGeom>
          <a:noFill/>
          <a:ln>
            <a:noFill/>
          </a:ln>
        </p:spPr>
      </p:pic>
      <p:pic>
        <p:nvPicPr>
          <p:cNvPr id="855" name="Google Shape;855;p39"/>
          <p:cNvPicPr preferRelativeResize="0"/>
          <p:nvPr/>
        </p:nvPicPr>
        <p:blipFill rotWithShape="1">
          <a:blip r:embed="rId6">
            <a:alphaModFix/>
          </a:blip>
          <a:srcRect b="0" l="0" r="0" t="0"/>
          <a:stretch/>
        </p:blipFill>
        <p:spPr>
          <a:xfrm>
            <a:off x="6428320" y="3836126"/>
            <a:ext cx="5592891" cy="2198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
          <p:cNvSpPr txBox="1"/>
          <p:nvPr/>
        </p:nvSpPr>
        <p:spPr>
          <a:xfrm>
            <a:off x="818606" y="139339"/>
            <a:ext cx="115214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u="sng">
                <a:solidFill>
                  <a:schemeClr val="dk1"/>
                </a:solidFill>
                <a:latin typeface="Century Gothic"/>
                <a:ea typeface="Century Gothic"/>
                <a:cs typeface="Century Gothic"/>
                <a:sym typeface="Century Gothic"/>
              </a:rPr>
              <a:t>Step by step process we used OpenBCI to collect the brain signals data.</a:t>
            </a:r>
            <a:endParaRPr b="1" sz="2400" u="sng">
              <a:solidFill>
                <a:schemeClr val="dk1"/>
              </a:solidFill>
              <a:latin typeface="Century Gothic"/>
              <a:ea typeface="Century Gothic"/>
              <a:cs typeface="Century Gothic"/>
              <a:sym typeface="Century Gothic"/>
            </a:endParaRPr>
          </a:p>
        </p:txBody>
      </p:sp>
      <p:sp>
        <p:nvSpPr>
          <p:cNvPr id="201" name="Google Shape;201;p4"/>
          <p:cNvSpPr txBox="1"/>
          <p:nvPr/>
        </p:nvSpPr>
        <p:spPr>
          <a:xfrm>
            <a:off x="200295" y="3858415"/>
            <a:ext cx="900466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2.)make the subject wear this headset kit and make it comfortable on the subject’s head by adjust the supporting and non-supporting electrodes(which actually gives us data) to get the brain signals as a data properly. </a:t>
            </a:r>
            <a:endParaRPr sz="1800">
              <a:solidFill>
                <a:schemeClr val="dk1"/>
              </a:solidFill>
              <a:latin typeface="Century Gothic"/>
              <a:ea typeface="Century Gothic"/>
              <a:cs typeface="Century Gothic"/>
              <a:sym typeface="Century Gothic"/>
            </a:endParaRPr>
          </a:p>
        </p:txBody>
      </p:sp>
      <p:pic>
        <p:nvPicPr>
          <p:cNvPr id="202" name="Google Shape;202;p4"/>
          <p:cNvPicPr preferRelativeResize="0"/>
          <p:nvPr/>
        </p:nvPicPr>
        <p:blipFill rotWithShape="1">
          <a:blip r:embed="rId3">
            <a:alphaModFix/>
          </a:blip>
          <a:srcRect b="0" l="0" r="0" t="0"/>
          <a:stretch/>
        </p:blipFill>
        <p:spPr>
          <a:xfrm>
            <a:off x="9448798" y="3936275"/>
            <a:ext cx="1708070" cy="1380259"/>
          </a:xfrm>
          <a:prstGeom prst="rect">
            <a:avLst/>
          </a:prstGeom>
          <a:noFill/>
          <a:ln>
            <a:noFill/>
          </a:ln>
        </p:spPr>
      </p:pic>
      <p:sp>
        <p:nvSpPr>
          <p:cNvPr id="203" name="Google Shape;203;p4"/>
          <p:cNvSpPr txBox="1"/>
          <p:nvPr/>
        </p:nvSpPr>
        <p:spPr>
          <a:xfrm>
            <a:off x="200295" y="4831484"/>
            <a:ext cx="910045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put the SRB pin clip to the right ear to get  all be measured against this reference pin. </a:t>
            </a:r>
            <a:endParaRPr sz="1800">
              <a:solidFill>
                <a:schemeClr val="dk1"/>
              </a:solidFill>
              <a:latin typeface="Century Gothic"/>
              <a:ea typeface="Century Gothic"/>
              <a:cs typeface="Century Gothic"/>
              <a:sym typeface="Century Gothic"/>
            </a:endParaRPr>
          </a:p>
        </p:txBody>
      </p:sp>
      <p:sp>
        <p:nvSpPr>
          <p:cNvPr id="204" name="Google Shape;204;p4"/>
          <p:cNvSpPr txBox="1"/>
          <p:nvPr/>
        </p:nvSpPr>
        <p:spPr>
          <a:xfrm>
            <a:off x="217713" y="4362673"/>
            <a:ext cx="111829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p:txBody>
      </p:sp>
      <p:sp>
        <p:nvSpPr>
          <p:cNvPr id="205" name="Google Shape;205;p4"/>
          <p:cNvSpPr txBox="1"/>
          <p:nvPr/>
        </p:nvSpPr>
        <p:spPr>
          <a:xfrm>
            <a:off x="522515" y="1054251"/>
            <a:ext cx="1105117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decide which which portion of the subject’s head you want to measure the data from by setting the points on the headset. We are using fp1,fp2,c3,c4,p3,p4,o1,o2  as visual stimuli is measured by the back of the head and using ………………….. as support electrodes.  </a:t>
            </a:r>
            <a:endParaRPr sz="1800">
              <a:solidFill>
                <a:schemeClr val="dk1"/>
              </a:solidFill>
              <a:latin typeface="Century Gothic"/>
              <a:ea typeface="Century Gothic"/>
              <a:cs typeface="Century Gothic"/>
              <a:sym typeface="Century Gothic"/>
            </a:endParaRPr>
          </a:p>
        </p:txBody>
      </p:sp>
      <p:pic>
        <p:nvPicPr>
          <p:cNvPr id="206" name="Google Shape;206;p4"/>
          <p:cNvPicPr preferRelativeResize="0"/>
          <p:nvPr/>
        </p:nvPicPr>
        <p:blipFill rotWithShape="1">
          <a:blip r:embed="rId4">
            <a:alphaModFix/>
          </a:blip>
          <a:srcRect b="0" l="0" r="0" t="0"/>
          <a:stretch/>
        </p:blipFill>
        <p:spPr>
          <a:xfrm>
            <a:off x="818606" y="2015832"/>
            <a:ext cx="2082858" cy="1817713"/>
          </a:xfrm>
          <a:prstGeom prst="rect">
            <a:avLst/>
          </a:prstGeom>
          <a:noFill/>
          <a:ln>
            <a:noFill/>
          </a:ln>
        </p:spPr>
      </p:pic>
      <p:sp>
        <p:nvSpPr>
          <p:cNvPr id="207" name="Google Shape;207;p4"/>
          <p:cNvSpPr txBox="1"/>
          <p:nvPr/>
        </p:nvSpPr>
        <p:spPr>
          <a:xfrm>
            <a:off x="687977" y="735930"/>
            <a:ext cx="49900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Setting the hardware part</a:t>
            </a:r>
            <a:endParaRPr b="1" sz="1800" u="sng">
              <a:solidFill>
                <a:schemeClr val="dk1"/>
              </a:solidFill>
              <a:latin typeface="Century Gothic"/>
              <a:ea typeface="Century Gothic"/>
              <a:cs typeface="Century Gothic"/>
              <a:sym typeface="Century Gothic"/>
            </a:endParaRPr>
          </a:p>
        </p:txBody>
      </p:sp>
      <p:sp>
        <p:nvSpPr>
          <p:cNvPr id="208" name="Google Shape;208;p4"/>
          <p:cNvSpPr txBox="1"/>
          <p:nvPr/>
        </p:nvSpPr>
        <p:spPr>
          <a:xfrm>
            <a:off x="287383" y="5817326"/>
            <a:ext cx="106505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connect dongle to the PC</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0"/>
          <p:cNvSpPr txBox="1"/>
          <p:nvPr/>
        </p:nvSpPr>
        <p:spPr>
          <a:xfrm>
            <a:off x="4180114" y="104504"/>
            <a:ext cx="4093028" cy="3831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Models  on Subject_2</a:t>
            </a:r>
            <a:endParaRPr b="1" sz="1800" u="sng">
              <a:solidFill>
                <a:schemeClr val="dk1"/>
              </a:solidFill>
              <a:latin typeface="Century Gothic"/>
              <a:ea typeface="Century Gothic"/>
              <a:cs typeface="Century Gothic"/>
              <a:sym typeface="Century Gothic"/>
            </a:endParaRPr>
          </a:p>
        </p:txBody>
      </p:sp>
      <p:sp>
        <p:nvSpPr>
          <p:cNvPr id="861" name="Google Shape;861;p40"/>
          <p:cNvSpPr txBox="1"/>
          <p:nvPr/>
        </p:nvSpPr>
        <p:spPr>
          <a:xfrm>
            <a:off x="1907176" y="558111"/>
            <a:ext cx="91091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 </a:t>
            </a:r>
            <a:r>
              <a:rPr lang="en-IN" sz="1800" u="sng">
                <a:solidFill>
                  <a:schemeClr val="dk1"/>
                </a:solidFill>
                <a:latin typeface="Century Gothic"/>
                <a:ea typeface="Century Gothic"/>
                <a:cs typeface="Century Gothic"/>
                <a:sym typeface="Century Gothic"/>
              </a:rPr>
              <a:t>With  </a:t>
            </a:r>
            <a:r>
              <a:rPr b="1" lang="en-IN" sz="1800" u="sng">
                <a:solidFill>
                  <a:schemeClr val="dk1"/>
                </a:solidFill>
                <a:latin typeface="Century Gothic"/>
                <a:ea typeface="Century Gothic"/>
                <a:cs typeface="Century Gothic"/>
                <a:sym typeface="Century Gothic"/>
              </a:rPr>
              <a:t>mean, median, skewness, kurtosis,DCT,wavelet,bandpower </a:t>
            </a:r>
            <a:r>
              <a:rPr lang="en-IN" sz="1800" u="sng">
                <a:solidFill>
                  <a:schemeClr val="dk1"/>
                </a:solidFill>
                <a:latin typeface="Century Gothic"/>
                <a:ea typeface="Century Gothic"/>
                <a:cs typeface="Century Gothic"/>
                <a:sym typeface="Century Gothic"/>
              </a:rPr>
              <a:t>as features</a:t>
            </a:r>
            <a:endParaRPr sz="1800" u="sng">
              <a:solidFill>
                <a:schemeClr val="dk1"/>
              </a:solidFill>
              <a:latin typeface="Century Gothic"/>
              <a:ea typeface="Century Gothic"/>
              <a:cs typeface="Century Gothic"/>
              <a:sym typeface="Century Gothic"/>
            </a:endParaRPr>
          </a:p>
        </p:txBody>
      </p:sp>
      <p:sp>
        <p:nvSpPr>
          <p:cNvPr id="862" name="Google Shape;862;p40"/>
          <p:cNvSpPr/>
          <p:nvPr/>
        </p:nvSpPr>
        <p:spPr>
          <a:xfrm>
            <a:off x="877453" y="1020687"/>
            <a:ext cx="30348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SVM(SVC(kernel = 'linear')</a:t>
            </a:r>
            <a:endParaRPr/>
          </a:p>
        </p:txBody>
      </p:sp>
      <p:sp>
        <p:nvSpPr>
          <p:cNvPr id="863" name="Google Shape;863;p40"/>
          <p:cNvSpPr/>
          <p:nvPr/>
        </p:nvSpPr>
        <p:spPr>
          <a:xfrm>
            <a:off x="6869552" y="1034753"/>
            <a:ext cx="28071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SVM(SVC(kernel = 'rbf'))</a:t>
            </a:r>
            <a:endParaRPr/>
          </a:p>
        </p:txBody>
      </p:sp>
      <p:sp>
        <p:nvSpPr>
          <p:cNvPr id="864" name="Google Shape;864;p40"/>
          <p:cNvSpPr/>
          <p:nvPr/>
        </p:nvSpPr>
        <p:spPr>
          <a:xfrm>
            <a:off x="815970" y="4033930"/>
            <a:ext cx="28616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random forest classifier, </a:t>
            </a:r>
            <a:endParaRPr/>
          </a:p>
        </p:txBody>
      </p:sp>
      <p:sp>
        <p:nvSpPr>
          <p:cNvPr id="865" name="Google Shape;865;p40"/>
          <p:cNvSpPr/>
          <p:nvPr/>
        </p:nvSpPr>
        <p:spPr>
          <a:xfrm>
            <a:off x="6601850" y="4106797"/>
            <a:ext cx="30748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LinearDiscriminantAnalysis</a:t>
            </a:r>
            <a:endParaRPr/>
          </a:p>
        </p:txBody>
      </p:sp>
      <p:pic>
        <p:nvPicPr>
          <p:cNvPr id="866" name="Google Shape;866;p40"/>
          <p:cNvPicPr preferRelativeResize="0"/>
          <p:nvPr/>
        </p:nvPicPr>
        <p:blipFill rotWithShape="1">
          <a:blip r:embed="rId3">
            <a:alphaModFix/>
          </a:blip>
          <a:srcRect b="0" l="0" r="0" t="0"/>
          <a:stretch/>
        </p:blipFill>
        <p:spPr>
          <a:xfrm>
            <a:off x="73321" y="1390019"/>
            <a:ext cx="5818866" cy="2319832"/>
          </a:xfrm>
          <a:prstGeom prst="rect">
            <a:avLst/>
          </a:prstGeom>
          <a:noFill/>
          <a:ln>
            <a:noFill/>
          </a:ln>
        </p:spPr>
      </p:pic>
      <p:pic>
        <p:nvPicPr>
          <p:cNvPr id="867" name="Google Shape;867;p40"/>
          <p:cNvPicPr preferRelativeResize="0"/>
          <p:nvPr/>
        </p:nvPicPr>
        <p:blipFill rotWithShape="1">
          <a:blip r:embed="rId4">
            <a:alphaModFix/>
          </a:blip>
          <a:srcRect b="0" l="0" r="0" t="0"/>
          <a:stretch/>
        </p:blipFill>
        <p:spPr>
          <a:xfrm>
            <a:off x="6058706" y="1390019"/>
            <a:ext cx="5689157" cy="2370939"/>
          </a:xfrm>
          <a:prstGeom prst="rect">
            <a:avLst/>
          </a:prstGeom>
          <a:noFill/>
          <a:ln>
            <a:noFill/>
          </a:ln>
        </p:spPr>
      </p:pic>
      <p:pic>
        <p:nvPicPr>
          <p:cNvPr id="868" name="Google Shape;868;p40"/>
          <p:cNvPicPr preferRelativeResize="0"/>
          <p:nvPr/>
        </p:nvPicPr>
        <p:blipFill rotWithShape="1">
          <a:blip r:embed="rId5">
            <a:alphaModFix/>
          </a:blip>
          <a:srcRect b="0" l="0" r="0" t="0"/>
          <a:stretch/>
        </p:blipFill>
        <p:spPr>
          <a:xfrm>
            <a:off x="73320" y="4476129"/>
            <a:ext cx="5683045" cy="2294971"/>
          </a:xfrm>
          <a:prstGeom prst="rect">
            <a:avLst/>
          </a:prstGeom>
          <a:noFill/>
          <a:ln>
            <a:noFill/>
          </a:ln>
        </p:spPr>
      </p:pic>
      <p:pic>
        <p:nvPicPr>
          <p:cNvPr id="869" name="Google Shape;869;p40"/>
          <p:cNvPicPr preferRelativeResize="0"/>
          <p:nvPr/>
        </p:nvPicPr>
        <p:blipFill rotWithShape="1">
          <a:blip r:embed="rId6">
            <a:alphaModFix/>
          </a:blip>
          <a:srcRect b="0" l="0" r="0" t="0"/>
          <a:stretch/>
        </p:blipFill>
        <p:spPr>
          <a:xfrm>
            <a:off x="5892187" y="4476128"/>
            <a:ext cx="5614099" cy="229497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1"/>
          <p:cNvSpPr/>
          <p:nvPr/>
        </p:nvSpPr>
        <p:spPr>
          <a:xfrm>
            <a:off x="836070" y="117956"/>
            <a:ext cx="26821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DecisionTreeClassifier, </a:t>
            </a:r>
            <a:endParaRPr/>
          </a:p>
        </p:txBody>
      </p:sp>
      <p:sp>
        <p:nvSpPr>
          <p:cNvPr id="875" name="Google Shape;875;p41"/>
          <p:cNvSpPr/>
          <p:nvPr/>
        </p:nvSpPr>
        <p:spPr>
          <a:xfrm>
            <a:off x="7330325" y="0"/>
            <a:ext cx="16417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GaussianNB, </a:t>
            </a:r>
            <a:endParaRPr/>
          </a:p>
        </p:txBody>
      </p:sp>
      <p:sp>
        <p:nvSpPr>
          <p:cNvPr id="876" name="Google Shape;876;p41"/>
          <p:cNvSpPr/>
          <p:nvPr/>
        </p:nvSpPr>
        <p:spPr>
          <a:xfrm>
            <a:off x="836070" y="3165957"/>
            <a:ext cx="24721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KNeighborsClassifier,</a:t>
            </a:r>
            <a:endParaRPr/>
          </a:p>
        </p:txBody>
      </p:sp>
      <p:sp>
        <p:nvSpPr>
          <p:cNvPr id="877" name="Google Shape;877;p41"/>
          <p:cNvSpPr/>
          <p:nvPr/>
        </p:nvSpPr>
        <p:spPr>
          <a:xfrm>
            <a:off x="7497728" y="3261751"/>
            <a:ext cx="2230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AdaBoostClassifier</a:t>
            </a:r>
            <a:endParaRPr/>
          </a:p>
        </p:txBody>
      </p:sp>
      <p:pic>
        <p:nvPicPr>
          <p:cNvPr id="878" name="Google Shape;878;p41"/>
          <p:cNvPicPr preferRelativeResize="0"/>
          <p:nvPr/>
        </p:nvPicPr>
        <p:blipFill rotWithShape="1">
          <a:blip r:embed="rId3">
            <a:alphaModFix/>
          </a:blip>
          <a:srcRect b="0" l="0" r="0" t="0"/>
          <a:stretch/>
        </p:blipFill>
        <p:spPr>
          <a:xfrm>
            <a:off x="433787" y="697625"/>
            <a:ext cx="4692056" cy="1941072"/>
          </a:xfrm>
          <a:prstGeom prst="rect">
            <a:avLst/>
          </a:prstGeom>
          <a:noFill/>
          <a:ln>
            <a:noFill/>
          </a:ln>
        </p:spPr>
      </p:pic>
      <p:pic>
        <p:nvPicPr>
          <p:cNvPr id="879" name="Google Shape;879;p41"/>
          <p:cNvPicPr preferRelativeResize="0"/>
          <p:nvPr/>
        </p:nvPicPr>
        <p:blipFill rotWithShape="1">
          <a:blip r:embed="rId4">
            <a:alphaModFix/>
          </a:blip>
          <a:srcRect b="0" l="0" r="0" t="0"/>
          <a:stretch/>
        </p:blipFill>
        <p:spPr>
          <a:xfrm>
            <a:off x="6220079" y="588217"/>
            <a:ext cx="5109771" cy="2055599"/>
          </a:xfrm>
          <a:prstGeom prst="rect">
            <a:avLst/>
          </a:prstGeom>
          <a:noFill/>
          <a:ln>
            <a:noFill/>
          </a:ln>
        </p:spPr>
      </p:pic>
      <p:pic>
        <p:nvPicPr>
          <p:cNvPr id="880" name="Google Shape;880;p41"/>
          <p:cNvPicPr preferRelativeResize="0"/>
          <p:nvPr/>
        </p:nvPicPr>
        <p:blipFill rotWithShape="1">
          <a:blip r:embed="rId5">
            <a:alphaModFix/>
          </a:blip>
          <a:srcRect b="0" l="0" r="0" t="0"/>
          <a:stretch/>
        </p:blipFill>
        <p:spPr>
          <a:xfrm>
            <a:off x="74281" y="3631083"/>
            <a:ext cx="6425026" cy="2630380"/>
          </a:xfrm>
          <a:prstGeom prst="rect">
            <a:avLst/>
          </a:prstGeom>
          <a:noFill/>
          <a:ln>
            <a:noFill/>
          </a:ln>
        </p:spPr>
      </p:pic>
      <p:pic>
        <p:nvPicPr>
          <p:cNvPr id="881" name="Google Shape;881;p41"/>
          <p:cNvPicPr preferRelativeResize="0"/>
          <p:nvPr/>
        </p:nvPicPr>
        <p:blipFill rotWithShape="1">
          <a:blip r:embed="rId6">
            <a:alphaModFix/>
          </a:blip>
          <a:srcRect b="0" l="0" r="0" t="0"/>
          <a:stretch/>
        </p:blipFill>
        <p:spPr>
          <a:xfrm>
            <a:off x="6571551" y="3720992"/>
            <a:ext cx="5510796" cy="228394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2"/>
          <p:cNvSpPr txBox="1"/>
          <p:nvPr/>
        </p:nvSpPr>
        <p:spPr>
          <a:xfrm>
            <a:off x="3326674" y="2185851"/>
            <a:ext cx="653142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6000">
                <a:solidFill>
                  <a:schemeClr val="dk1"/>
                </a:solidFill>
                <a:latin typeface="Century Gothic"/>
                <a:ea typeface="Century Gothic"/>
                <a:cs typeface="Century Gothic"/>
                <a:sym typeface="Century Gothic"/>
              </a:rPr>
              <a:t>Thank you</a:t>
            </a:r>
            <a:endParaRPr sz="60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5"/>
          <p:cNvSpPr txBox="1"/>
          <p:nvPr/>
        </p:nvSpPr>
        <p:spPr>
          <a:xfrm>
            <a:off x="966651" y="60960"/>
            <a:ext cx="57824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Setting the software part</a:t>
            </a:r>
            <a:endParaRPr b="1" sz="1800" u="sng">
              <a:solidFill>
                <a:schemeClr val="dk1"/>
              </a:solidFill>
              <a:latin typeface="Century Gothic"/>
              <a:ea typeface="Century Gothic"/>
              <a:cs typeface="Century Gothic"/>
              <a:sym typeface="Century Gothic"/>
            </a:endParaRPr>
          </a:p>
        </p:txBody>
      </p:sp>
      <p:sp>
        <p:nvSpPr>
          <p:cNvPr id="214" name="Google Shape;214;p5"/>
          <p:cNvSpPr txBox="1"/>
          <p:nvPr/>
        </p:nvSpPr>
        <p:spPr>
          <a:xfrm>
            <a:off x="95794" y="566058"/>
            <a:ext cx="108073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1.) </a:t>
            </a:r>
            <a:r>
              <a:rPr b="1" lang="en-IN" sz="1800">
                <a:solidFill>
                  <a:schemeClr val="dk1"/>
                </a:solidFill>
                <a:latin typeface="Century Gothic"/>
                <a:ea typeface="Century Gothic"/>
                <a:cs typeface="Century Gothic"/>
                <a:sym typeface="Century Gothic"/>
              </a:rPr>
              <a:t>installing Softwares -</a:t>
            </a:r>
            <a:r>
              <a:rPr lang="en-IN" sz="1800">
                <a:solidFill>
                  <a:schemeClr val="dk1"/>
                </a:solidFill>
                <a:latin typeface="Century Gothic"/>
                <a:ea typeface="Century Gothic"/>
                <a:cs typeface="Century Gothic"/>
                <a:sym typeface="Century Gothic"/>
              </a:rPr>
              <a:t> a) OpenBCI GUI  b) driver for support &lt; windows 11    </a:t>
            </a:r>
            <a:endParaRPr sz="1800">
              <a:solidFill>
                <a:schemeClr val="dk1"/>
              </a:solidFill>
              <a:latin typeface="Century Gothic"/>
              <a:ea typeface="Century Gothic"/>
              <a:cs typeface="Century Gothic"/>
              <a:sym typeface="Century Gothic"/>
            </a:endParaRPr>
          </a:p>
        </p:txBody>
      </p:sp>
      <p:sp>
        <p:nvSpPr>
          <p:cNvPr id="215" name="Google Shape;215;p5"/>
          <p:cNvSpPr txBox="1"/>
          <p:nvPr/>
        </p:nvSpPr>
        <p:spPr>
          <a:xfrm>
            <a:off x="0" y="1071156"/>
            <a:ext cx="1204395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2.) Open the openBCI GUI.    </a:t>
            </a:r>
            <a:r>
              <a:rPr b="1" lang="en-IN" sz="1800">
                <a:solidFill>
                  <a:schemeClr val="dk1"/>
                </a:solidFill>
                <a:latin typeface="Century Gothic"/>
                <a:ea typeface="Century Gothic"/>
                <a:cs typeface="Century Gothic"/>
                <a:sym typeface="Century Gothic"/>
              </a:rPr>
              <a:t>Click on system control panel -&gt; CYTON(live) -&gt;Serial from Dongle . </a:t>
            </a:r>
            <a:r>
              <a:rPr lang="en-IN" sz="1800">
                <a:solidFill>
                  <a:schemeClr val="dk1"/>
                </a:solidFill>
                <a:latin typeface="Century Gothic"/>
                <a:ea typeface="Century Gothic"/>
                <a:cs typeface="Century Gothic"/>
                <a:sym typeface="Century Gothic"/>
              </a:rPr>
              <a:t>and then   click on  </a:t>
            </a:r>
            <a:r>
              <a:rPr b="1" lang="en-IN" sz="1800">
                <a:solidFill>
                  <a:schemeClr val="dk1"/>
                </a:solidFill>
                <a:latin typeface="Century Gothic"/>
                <a:ea typeface="Century Gothic"/>
                <a:cs typeface="Century Gothic"/>
                <a:sym typeface="Century Gothic"/>
              </a:rPr>
              <a:t>SERIAL CONNECT-&gt;AUTO-CONNECT. </a:t>
            </a:r>
            <a:r>
              <a:rPr lang="en-IN" sz="1800">
                <a:solidFill>
                  <a:schemeClr val="dk1"/>
                </a:solidFill>
                <a:latin typeface="Century Gothic"/>
                <a:ea typeface="Century Gothic"/>
                <a:cs typeface="Century Gothic"/>
                <a:sym typeface="Century Gothic"/>
              </a:rPr>
              <a:t>to get the data from the electrodes in headset into the PC through the Dongle. </a:t>
            </a:r>
            <a:endParaRPr sz="1800">
              <a:solidFill>
                <a:schemeClr val="dk1"/>
              </a:solidFill>
              <a:latin typeface="Century Gothic"/>
              <a:ea typeface="Century Gothic"/>
              <a:cs typeface="Century Gothic"/>
              <a:sym typeface="Century Gothic"/>
            </a:endParaRPr>
          </a:p>
        </p:txBody>
      </p:sp>
      <p:pic>
        <p:nvPicPr>
          <p:cNvPr id="216" name="Google Shape;216;p5"/>
          <p:cNvPicPr preferRelativeResize="0"/>
          <p:nvPr/>
        </p:nvPicPr>
        <p:blipFill rotWithShape="1">
          <a:blip r:embed="rId3">
            <a:alphaModFix/>
          </a:blip>
          <a:srcRect b="0" l="0" r="0" t="0"/>
          <a:stretch/>
        </p:blipFill>
        <p:spPr>
          <a:xfrm>
            <a:off x="2756261" y="1921245"/>
            <a:ext cx="5486401" cy="42470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6"/>
          <p:cNvSpPr txBox="1"/>
          <p:nvPr/>
        </p:nvSpPr>
        <p:spPr>
          <a:xfrm>
            <a:off x="235131" y="104503"/>
            <a:ext cx="1195686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3.) Now session is started, completing the hardware settings:-</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 set the </a:t>
            </a:r>
            <a:r>
              <a:rPr b="1" lang="en-IN" sz="1800">
                <a:solidFill>
                  <a:schemeClr val="dk1"/>
                </a:solidFill>
                <a:latin typeface="Century Gothic"/>
                <a:ea typeface="Century Gothic"/>
                <a:cs typeface="Century Gothic"/>
                <a:sym typeface="Century Gothic"/>
              </a:rPr>
              <a:t>PGA gain= </a:t>
            </a:r>
            <a:r>
              <a:rPr lang="en-IN" sz="1800">
                <a:solidFill>
                  <a:schemeClr val="dk1"/>
                </a:solidFill>
                <a:latin typeface="Century Gothic"/>
                <a:ea typeface="Century Gothic"/>
                <a:cs typeface="Century Gothic"/>
                <a:sym typeface="Century Gothic"/>
              </a:rPr>
              <a:t>4 (…why…)</a:t>
            </a:r>
            <a:r>
              <a:rPr b="1" lang="en-IN" sz="1800">
                <a:solidFill>
                  <a:schemeClr val="dk1"/>
                </a:solidFill>
                <a:latin typeface="Century Gothic"/>
                <a:ea typeface="Century Gothic"/>
                <a:cs typeface="Century Gothic"/>
                <a:sym typeface="Century Gothic"/>
              </a:rPr>
              <a:t> </a:t>
            </a:r>
            <a:r>
              <a:rPr lang="en-IN" sz="1800">
                <a:solidFill>
                  <a:schemeClr val="dk1"/>
                </a:solidFill>
                <a:latin typeface="Century Gothic"/>
                <a:ea typeface="Century Gothic"/>
                <a:cs typeface="Century Gothic"/>
                <a:sym typeface="Century Gothic"/>
              </a:rPr>
              <a:t>and  </a:t>
            </a:r>
            <a:r>
              <a:rPr b="1" lang="en-IN" sz="1800">
                <a:solidFill>
                  <a:schemeClr val="dk1"/>
                </a:solidFill>
                <a:latin typeface="Century Gothic"/>
                <a:ea typeface="Century Gothic"/>
                <a:cs typeface="Century Gothic"/>
                <a:sym typeface="Century Gothic"/>
              </a:rPr>
              <a:t>bias include = No </a:t>
            </a:r>
            <a:r>
              <a:rPr lang="en-IN" sz="1800">
                <a:solidFill>
                  <a:schemeClr val="dk1"/>
                </a:solidFill>
                <a:latin typeface="Century Gothic"/>
                <a:ea typeface="Century Gothic"/>
                <a:cs typeface="Century Gothic"/>
                <a:sym typeface="Century Gothic"/>
              </a:rPr>
              <a:t>(….why…)  for all the 8 channels.</a:t>
            </a:r>
            <a:endParaRPr sz="1800">
              <a:solidFill>
                <a:schemeClr val="dk1"/>
              </a:solidFill>
              <a:latin typeface="Century Gothic"/>
              <a:ea typeface="Century Gothic"/>
              <a:cs typeface="Century Gothic"/>
              <a:sym typeface="Century Gothic"/>
            </a:endParaRPr>
          </a:p>
        </p:txBody>
      </p:sp>
      <p:pic>
        <p:nvPicPr>
          <p:cNvPr id="222" name="Google Shape;222;p6"/>
          <p:cNvPicPr preferRelativeResize="0"/>
          <p:nvPr/>
        </p:nvPicPr>
        <p:blipFill rotWithShape="1">
          <a:blip r:embed="rId3">
            <a:alphaModFix/>
          </a:blip>
          <a:srcRect b="0" l="0" r="0" t="0"/>
          <a:stretch/>
        </p:blipFill>
        <p:spPr>
          <a:xfrm>
            <a:off x="1001486" y="898880"/>
            <a:ext cx="7490439" cy="57932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nvSpPr>
        <p:spPr>
          <a:xfrm>
            <a:off x="679268" y="121920"/>
            <a:ext cx="1093796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4.) Now for checking the signal quality :-</a:t>
            </a:r>
            <a:endParaRPr/>
          </a:p>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Go to the FFT plot and try to put not railed for all the channels for good quality of signal. Now we are ready to collect the signals.  </a:t>
            </a:r>
            <a:endParaRPr sz="1800">
              <a:solidFill>
                <a:schemeClr val="dk1"/>
              </a:solidFill>
              <a:latin typeface="Century Gothic"/>
              <a:ea typeface="Century Gothic"/>
              <a:cs typeface="Century Gothic"/>
              <a:sym typeface="Century Gothic"/>
            </a:endParaRPr>
          </a:p>
        </p:txBody>
      </p:sp>
      <p:pic>
        <p:nvPicPr>
          <p:cNvPr id="228" name="Google Shape;228;p7"/>
          <p:cNvPicPr preferRelativeResize="0"/>
          <p:nvPr/>
        </p:nvPicPr>
        <p:blipFill rotWithShape="1">
          <a:blip r:embed="rId3">
            <a:alphaModFix/>
          </a:blip>
          <a:srcRect b="0" l="0" r="0" t="0"/>
          <a:stretch/>
        </p:blipFill>
        <p:spPr>
          <a:xfrm>
            <a:off x="827313" y="998313"/>
            <a:ext cx="8127699" cy="57900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txBox="1"/>
          <p:nvPr/>
        </p:nvSpPr>
        <p:spPr>
          <a:xfrm>
            <a:off x="226422" y="69669"/>
            <a:ext cx="114778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entury Gothic"/>
                <a:ea typeface="Century Gothic"/>
                <a:cs typeface="Century Gothic"/>
                <a:sym typeface="Century Gothic"/>
              </a:rPr>
              <a:t>5.) for stop collecting the data click on stop data stream . Data for this session will get saved as .txt and .csv format and  events.txt file also got saved using the python script we wrote.</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9"/>
          <p:cNvSpPr txBox="1"/>
          <p:nvPr/>
        </p:nvSpPr>
        <p:spPr>
          <a:xfrm>
            <a:off x="2873829" y="156754"/>
            <a:ext cx="4606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1800" u="sng">
                <a:solidFill>
                  <a:schemeClr val="dk1"/>
                </a:solidFill>
                <a:latin typeface="Century Gothic"/>
                <a:ea typeface="Century Gothic"/>
                <a:cs typeface="Century Gothic"/>
                <a:sym typeface="Century Gothic"/>
              </a:rPr>
              <a:t>HOW WE ORGANIZED THE DATA</a:t>
            </a:r>
            <a:endParaRPr b="1" sz="1800" u="sng">
              <a:solidFill>
                <a:schemeClr val="dk1"/>
              </a:solidFill>
              <a:latin typeface="Century Gothic"/>
              <a:ea typeface="Century Gothic"/>
              <a:cs typeface="Century Gothic"/>
              <a:sym typeface="Century Gothic"/>
            </a:endParaRPr>
          </a:p>
        </p:txBody>
      </p:sp>
      <p:pic>
        <p:nvPicPr>
          <p:cNvPr id="239" name="Google Shape;239;p9"/>
          <p:cNvPicPr preferRelativeResize="0"/>
          <p:nvPr/>
        </p:nvPicPr>
        <p:blipFill rotWithShape="1">
          <a:blip r:embed="rId3">
            <a:alphaModFix/>
          </a:blip>
          <a:srcRect b="0" l="0" r="0" t="0"/>
          <a:stretch/>
        </p:blipFill>
        <p:spPr>
          <a:xfrm>
            <a:off x="3432981" y="588743"/>
            <a:ext cx="5436796" cy="1155251"/>
          </a:xfrm>
          <a:prstGeom prst="rect">
            <a:avLst/>
          </a:prstGeom>
          <a:noFill/>
          <a:ln>
            <a:noFill/>
          </a:ln>
        </p:spPr>
      </p:pic>
      <p:pic>
        <p:nvPicPr>
          <p:cNvPr id="240" name="Google Shape;240;p9"/>
          <p:cNvPicPr preferRelativeResize="0"/>
          <p:nvPr/>
        </p:nvPicPr>
        <p:blipFill rotWithShape="1">
          <a:blip r:embed="rId4">
            <a:alphaModFix/>
          </a:blip>
          <a:srcRect b="0" l="0" r="0" t="0"/>
          <a:stretch/>
        </p:blipFill>
        <p:spPr>
          <a:xfrm>
            <a:off x="3032998" y="1958847"/>
            <a:ext cx="6026969" cy="991939"/>
          </a:xfrm>
          <a:prstGeom prst="rect">
            <a:avLst/>
          </a:prstGeom>
          <a:noFill/>
          <a:ln>
            <a:noFill/>
          </a:ln>
        </p:spPr>
      </p:pic>
      <p:pic>
        <p:nvPicPr>
          <p:cNvPr id="241" name="Google Shape;241;p9"/>
          <p:cNvPicPr preferRelativeResize="0"/>
          <p:nvPr/>
        </p:nvPicPr>
        <p:blipFill rotWithShape="1">
          <a:blip r:embed="rId5">
            <a:alphaModFix/>
          </a:blip>
          <a:srcRect b="0" l="0" r="0" t="0"/>
          <a:stretch/>
        </p:blipFill>
        <p:spPr>
          <a:xfrm>
            <a:off x="307538" y="3246297"/>
            <a:ext cx="5398156" cy="1151532"/>
          </a:xfrm>
          <a:prstGeom prst="rect">
            <a:avLst/>
          </a:prstGeom>
          <a:noFill/>
          <a:ln>
            <a:noFill/>
          </a:ln>
        </p:spPr>
      </p:pic>
      <p:pic>
        <p:nvPicPr>
          <p:cNvPr id="242" name="Google Shape;242;p9"/>
          <p:cNvPicPr preferRelativeResize="0"/>
          <p:nvPr/>
        </p:nvPicPr>
        <p:blipFill rotWithShape="1">
          <a:blip r:embed="rId6">
            <a:alphaModFix/>
          </a:blip>
          <a:srcRect b="0" l="0" r="0" t="0"/>
          <a:stretch/>
        </p:blipFill>
        <p:spPr>
          <a:xfrm>
            <a:off x="268898" y="4540303"/>
            <a:ext cx="5708310" cy="1141662"/>
          </a:xfrm>
          <a:prstGeom prst="rect">
            <a:avLst/>
          </a:prstGeom>
          <a:noFill/>
          <a:ln>
            <a:noFill/>
          </a:ln>
        </p:spPr>
      </p:pic>
      <p:sp>
        <p:nvSpPr>
          <p:cNvPr id="243" name="Google Shape;243;p9"/>
          <p:cNvSpPr/>
          <p:nvPr/>
        </p:nvSpPr>
        <p:spPr>
          <a:xfrm>
            <a:off x="1506583" y="5416731"/>
            <a:ext cx="539931" cy="148046"/>
          </a:xfrm>
          <a:prstGeom prst="rect">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44" name="Google Shape;244;p9"/>
          <p:cNvPicPr preferRelativeResize="0"/>
          <p:nvPr/>
        </p:nvPicPr>
        <p:blipFill rotWithShape="1">
          <a:blip r:embed="rId7">
            <a:alphaModFix/>
          </a:blip>
          <a:srcRect b="0" l="0" r="0" t="0"/>
          <a:stretch/>
        </p:blipFill>
        <p:spPr>
          <a:xfrm>
            <a:off x="6578099" y="3333383"/>
            <a:ext cx="5450899" cy="1064446"/>
          </a:xfrm>
          <a:prstGeom prst="rect">
            <a:avLst/>
          </a:prstGeom>
          <a:noFill/>
          <a:ln>
            <a:noFill/>
          </a:ln>
        </p:spPr>
      </p:pic>
      <p:pic>
        <p:nvPicPr>
          <p:cNvPr id="245" name="Google Shape;245;p9"/>
          <p:cNvPicPr preferRelativeResize="0"/>
          <p:nvPr/>
        </p:nvPicPr>
        <p:blipFill rotWithShape="1">
          <a:blip r:embed="rId8">
            <a:alphaModFix/>
          </a:blip>
          <a:srcRect b="0" l="0" r="0" t="0"/>
          <a:stretch/>
        </p:blipFill>
        <p:spPr>
          <a:xfrm>
            <a:off x="6566367" y="4617172"/>
            <a:ext cx="5462631" cy="9879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2023-02-01T10:17:52Z</dcterms:created>
  <dc:creator>Anushka</dc:creator>
</cp:coreProperties>
</file>